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3.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4.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7.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8.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1.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2.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15" r:id="rId2"/>
    <p:sldId id="343" r:id="rId3"/>
    <p:sldId id="310" r:id="rId4"/>
    <p:sldId id="317" r:id="rId5"/>
    <p:sldId id="366" r:id="rId6"/>
    <p:sldId id="351" r:id="rId7"/>
    <p:sldId id="363" r:id="rId8"/>
    <p:sldId id="358" r:id="rId9"/>
    <p:sldId id="348" r:id="rId10"/>
    <p:sldId id="359" r:id="rId11"/>
    <p:sldId id="356" r:id="rId12"/>
    <p:sldId id="320" r:id="rId13"/>
    <p:sldId id="340" r:id="rId14"/>
    <p:sldId id="350" r:id="rId15"/>
    <p:sldId id="368" r:id="rId16"/>
    <p:sldId id="369" r:id="rId17"/>
    <p:sldId id="360" r:id="rId18"/>
    <p:sldId id="357" r:id="rId19"/>
    <p:sldId id="361" r:id="rId20"/>
    <p:sldId id="365" r:id="rId21"/>
  </p:sldIdLst>
  <p:sldSz cx="10969625" cy="6170613"/>
  <p:notesSz cx="7099300" cy="10234613"/>
  <p:custDataLst>
    <p:tags r:id="rId24"/>
  </p:custDataLst>
  <p:defaultTextStyle>
    <a:defPPr>
      <a:defRPr lang="de-DE"/>
    </a:defPPr>
    <a:lvl1pPr marL="0" algn="l" defTabSz="914400" rtl="0" eaLnBrk="1" latinLnBrk="0" hangingPunct="1">
      <a:buFontTx/>
      <a:buNone/>
      <a:defRPr lang="de-DE" sz="1800" b="0" i="0" u="none" kern="1200">
        <a:solidFill>
          <a:schemeClr val="tx1"/>
        </a:solidFill>
        <a:latin typeface="Bosch Office Sans"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
          <p15:clr>
            <a:srgbClr val="A4A3A4"/>
          </p15:clr>
        </p15:guide>
        <p15:guide id="2" orient="horz" pos="864">
          <p15:clr>
            <a:srgbClr val="A4A3A4"/>
          </p15:clr>
        </p15:guide>
        <p15:guide id="3" orient="horz" pos="3334">
          <p15:clr>
            <a:srgbClr val="A4A3A4"/>
          </p15:clr>
        </p15:guide>
        <p15:guide id="4" pos="168">
          <p15:clr>
            <a:srgbClr val="A4A3A4"/>
          </p15:clr>
        </p15:guide>
        <p15:guide id="5" pos="6620">
          <p15:clr>
            <a:srgbClr val="A4A3A4"/>
          </p15:clr>
        </p15:guide>
        <p15:guide id="6" orient="horz" pos="65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ureka GmbH" initials="h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99A0"/>
    <a:srgbClr val="005691"/>
    <a:srgbClr val="0E78C5"/>
    <a:srgbClr val="0A306A"/>
    <a:srgbClr val="F7F7F5"/>
    <a:srgbClr val="A70263"/>
    <a:srgbClr val="424C58"/>
    <a:srgbClr val="08427E"/>
    <a:srgbClr val="3F136C"/>
    <a:srgbClr val="B2B3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00" autoAdjust="0"/>
    <p:restoredTop sz="79075" autoAdjust="0"/>
  </p:normalViewPr>
  <p:slideViewPr>
    <p:cSldViewPr>
      <p:cViewPr varScale="1">
        <p:scale>
          <a:sx n="81" d="100"/>
          <a:sy n="81" d="100"/>
        </p:scale>
        <p:origin x="762" y="78"/>
      </p:cViewPr>
      <p:guideLst>
        <p:guide orient="horz" pos="163"/>
        <p:guide orient="horz" pos="864"/>
        <p:guide orient="horz" pos="3334"/>
        <p:guide pos="168"/>
        <p:guide pos="6620"/>
        <p:guide orient="horz" pos="653"/>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AFF9CB-1E6A-48BB-9C98-A91E1CD5009A}" type="doc">
      <dgm:prSet loTypeId="urn:microsoft.com/office/officeart/2005/8/layout/venn1" loCatId="relationship" qsTypeId="urn:microsoft.com/office/officeart/2005/8/quickstyle/3d2" qsCatId="3D" csTypeId="urn:microsoft.com/office/officeart/2005/8/colors/accent1_2" csCatId="accent1" phldr="1"/>
      <dgm:spPr/>
    </dgm:pt>
    <dgm:pt modelId="{E039FCD6-EAF0-4DB1-9BC0-03CD5F657589}">
      <dgm:prSet phldrT="[Text]"/>
      <dgm:spPr>
        <a:blipFill dpi="0" rotWithShape="0">
          <a:blip xmlns:r="http://schemas.openxmlformats.org/officeDocument/2006/relationships" r:embed="rId1"/>
          <a:srcRect/>
          <a:stretch>
            <a:fillRect l="6238" t="18741" r="6238" b="18741"/>
          </a:stretch>
        </a:blipFill>
      </dgm:spPr>
      <dgm:t>
        <a:bodyPr/>
        <a:lstStyle/>
        <a:p>
          <a:endParaRPr lang="en-US" dirty="0"/>
        </a:p>
      </dgm:t>
    </dgm:pt>
    <dgm:pt modelId="{C9038B78-23DC-467C-A09F-F1C7B2A47E67}" type="parTrans" cxnId="{77E9EFA3-5B3E-4137-BA11-1163F6F74C3B}">
      <dgm:prSet/>
      <dgm:spPr/>
      <dgm:t>
        <a:bodyPr/>
        <a:lstStyle/>
        <a:p>
          <a:endParaRPr lang="en-US"/>
        </a:p>
      </dgm:t>
    </dgm:pt>
    <dgm:pt modelId="{1D8D47E9-C2C0-445F-96A0-3BC9F12A1096}" type="sibTrans" cxnId="{77E9EFA3-5B3E-4137-BA11-1163F6F74C3B}">
      <dgm:prSet/>
      <dgm:spPr/>
      <dgm:t>
        <a:bodyPr/>
        <a:lstStyle/>
        <a:p>
          <a:endParaRPr lang="en-US"/>
        </a:p>
      </dgm:t>
    </dgm:pt>
    <dgm:pt modelId="{BF5ACE03-087F-48F1-9B14-4CF7E55B00DB}">
      <dgm:prSet phldrT="[Text]"/>
      <dgm:spPr>
        <a:blipFill rotWithShape="0">
          <a:blip xmlns:r="http://schemas.openxmlformats.org/officeDocument/2006/relationships" r:embed="rId2">
            <a:alphaModFix amt="65000"/>
          </a:blip>
          <a:stretch>
            <a:fillRect l="-3141" t="-14" r="-3141" b="-14"/>
          </a:stretch>
        </a:blipFill>
      </dgm:spPr>
      <dgm:t>
        <a:bodyPr/>
        <a:lstStyle/>
        <a:p>
          <a:endParaRPr lang="en-US" dirty="0"/>
        </a:p>
      </dgm:t>
    </dgm:pt>
    <dgm:pt modelId="{21FF081E-E902-4D1A-A5E5-91B3655DAEAC}" type="parTrans" cxnId="{7C9B9BF4-ED89-4A6E-BD3F-654F73CCECAA}">
      <dgm:prSet/>
      <dgm:spPr/>
      <dgm:t>
        <a:bodyPr/>
        <a:lstStyle/>
        <a:p>
          <a:endParaRPr lang="en-US"/>
        </a:p>
      </dgm:t>
    </dgm:pt>
    <dgm:pt modelId="{2B4E475A-6F97-49B8-9129-C2D0868538AF}" type="sibTrans" cxnId="{7C9B9BF4-ED89-4A6E-BD3F-654F73CCECAA}">
      <dgm:prSet/>
      <dgm:spPr/>
      <dgm:t>
        <a:bodyPr/>
        <a:lstStyle/>
        <a:p>
          <a:endParaRPr lang="en-US"/>
        </a:p>
      </dgm:t>
    </dgm:pt>
    <dgm:pt modelId="{5C8C0DE0-1AF2-4550-A8C5-457C7935214A}">
      <dgm:prSet phldrT="[Text]" custT="1"/>
      <dgm:spPr>
        <a:solidFill>
          <a:schemeClr val="accent3">
            <a:lumMod val="20000"/>
            <a:lumOff val="80000"/>
            <a:alpha val="47000"/>
          </a:schemeClr>
        </a:solidFill>
      </dgm:spPr>
      <dgm:t>
        <a:bodyPr/>
        <a:lstStyle/>
        <a:p>
          <a:r>
            <a:rPr lang="en-US" sz="2000" dirty="0" smtClean="0"/>
            <a:t>Venture Capital</a:t>
          </a:r>
          <a:endParaRPr lang="en-US" sz="2000" dirty="0"/>
        </a:p>
      </dgm:t>
    </dgm:pt>
    <dgm:pt modelId="{E1FBC6B4-6BEE-4EE0-A62E-38292FC0D261}" type="parTrans" cxnId="{C84435C0-9537-46B2-94D2-A06CCDFD9FC9}">
      <dgm:prSet/>
      <dgm:spPr/>
      <dgm:t>
        <a:bodyPr/>
        <a:lstStyle/>
        <a:p>
          <a:endParaRPr lang="en-US"/>
        </a:p>
      </dgm:t>
    </dgm:pt>
    <dgm:pt modelId="{02F6DED5-7FA4-419D-A4D9-9F8CF273A952}" type="sibTrans" cxnId="{C84435C0-9537-46B2-94D2-A06CCDFD9FC9}">
      <dgm:prSet/>
      <dgm:spPr/>
      <dgm:t>
        <a:bodyPr/>
        <a:lstStyle/>
        <a:p>
          <a:endParaRPr lang="en-US"/>
        </a:p>
      </dgm:t>
    </dgm:pt>
    <dgm:pt modelId="{015A2BD6-DC7A-46F5-B95A-41AE06F23EF0}">
      <dgm:prSet phldrT="[Text]"/>
      <dgm:spPr>
        <a:blipFill dpi="0" rotWithShape="0">
          <a:blip xmlns:r="http://schemas.openxmlformats.org/officeDocument/2006/relationships" r:embed="rId3">
            <a:alphaModFix amt="65000"/>
          </a:blip>
          <a:srcRect/>
          <a:stretch>
            <a:fillRect l="-3141" t="9363" r="-3141" b="9363"/>
          </a:stretch>
        </a:blipFill>
      </dgm:spPr>
      <dgm:t>
        <a:bodyPr/>
        <a:lstStyle/>
        <a:p>
          <a:endParaRPr lang="en-US" dirty="0"/>
        </a:p>
      </dgm:t>
    </dgm:pt>
    <dgm:pt modelId="{D9376196-29E6-48B3-AD91-C0A43B20DBA2}" type="parTrans" cxnId="{17034E2E-0116-41F3-8F03-FFE602A54ED7}">
      <dgm:prSet/>
      <dgm:spPr/>
      <dgm:t>
        <a:bodyPr/>
        <a:lstStyle/>
        <a:p>
          <a:endParaRPr lang="en-US"/>
        </a:p>
      </dgm:t>
    </dgm:pt>
    <dgm:pt modelId="{561E00F1-3F1C-46BA-B7A6-DA478DE6EF93}" type="sibTrans" cxnId="{17034E2E-0116-41F3-8F03-FFE602A54ED7}">
      <dgm:prSet/>
      <dgm:spPr/>
      <dgm:t>
        <a:bodyPr/>
        <a:lstStyle/>
        <a:p>
          <a:endParaRPr lang="en-US"/>
        </a:p>
      </dgm:t>
    </dgm:pt>
    <dgm:pt modelId="{12AEE6D8-3CAB-45D2-9A27-11B39FB2651A}" type="pres">
      <dgm:prSet presAssocID="{28AFF9CB-1E6A-48BB-9C98-A91E1CD5009A}" presName="compositeShape" presStyleCnt="0">
        <dgm:presLayoutVars>
          <dgm:chMax val="7"/>
          <dgm:dir/>
          <dgm:resizeHandles val="exact"/>
        </dgm:presLayoutVars>
      </dgm:prSet>
      <dgm:spPr/>
    </dgm:pt>
    <dgm:pt modelId="{752A697A-5BFD-4045-83F2-589BDC625F22}" type="pres">
      <dgm:prSet presAssocID="{E039FCD6-EAF0-4DB1-9BC0-03CD5F657589}" presName="circ1" presStyleLbl="vennNode1" presStyleIdx="0" presStyleCnt="4"/>
      <dgm:spPr/>
      <dgm:t>
        <a:bodyPr/>
        <a:lstStyle/>
        <a:p>
          <a:endParaRPr lang="en-US"/>
        </a:p>
      </dgm:t>
    </dgm:pt>
    <dgm:pt modelId="{17610A73-595C-489C-A07C-88C2437B5D08}" type="pres">
      <dgm:prSet presAssocID="{E039FCD6-EAF0-4DB1-9BC0-03CD5F657589}" presName="circ1Tx" presStyleLbl="revTx" presStyleIdx="0" presStyleCnt="0">
        <dgm:presLayoutVars>
          <dgm:chMax val="0"/>
          <dgm:chPref val="0"/>
          <dgm:bulletEnabled val="1"/>
        </dgm:presLayoutVars>
      </dgm:prSet>
      <dgm:spPr/>
      <dgm:t>
        <a:bodyPr/>
        <a:lstStyle/>
        <a:p>
          <a:endParaRPr lang="en-US"/>
        </a:p>
      </dgm:t>
    </dgm:pt>
    <dgm:pt modelId="{7DE7DDEB-0DB5-44AE-BF5F-B66EFDD1F6FB}" type="pres">
      <dgm:prSet presAssocID="{BF5ACE03-087F-48F1-9B14-4CF7E55B00DB}" presName="circ2" presStyleLbl="vennNode1" presStyleIdx="1" presStyleCnt="4"/>
      <dgm:spPr/>
      <dgm:t>
        <a:bodyPr/>
        <a:lstStyle/>
        <a:p>
          <a:endParaRPr lang="en-US"/>
        </a:p>
      </dgm:t>
    </dgm:pt>
    <dgm:pt modelId="{69E9B165-3AE8-4215-8F1E-798D99E39BC6}" type="pres">
      <dgm:prSet presAssocID="{BF5ACE03-087F-48F1-9B14-4CF7E55B00DB}" presName="circ2Tx" presStyleLbl="revTx" presStyleIdx="0" presStyleCnt="0">
        <dgm:presLayoutVars>
          <dgm:chMax val="0"/>
          <dgm:chPref val="0"/>
          <dgm:bulletEnabled val="1"/>
        </dgm:presLayoutVars>
      </dgm:prSet>
      <dgm:spPr/>
      <dgm:t>
        <a:bodyPr/>
        <a:lstStyle/>
        <a:p>
          <a:endParaRPr lang="en-US"/>
        </a:p>
      </dgm:t>
    </dgm:pt>
    <dgm:pt modelId="{74328EF8-2C26-4D04-A410-F2DBB2C56018}" type="pres">
      <dgm:prSet presAssocID="{015A2BD6-DC7A-46F5-B95A-41AE06F23EF0}" presName="circ3" presStyleLbl="vennNode1" presStyleIdx="2" presStyleCnt="4"/>
      <dgm:spPr/>
      <dgm:t>
        <a:bodyPr/>
        <a:lstStyle/>
        <a:p>
          <a:endParaRPr lang="en-US"/>
        </a:p>
      </dgm:t>
    </dgm:pt>
    <dgm:pt modelId="{8207510A-A9B5-4158-98DE-48F25B0DA539}" type="pres">
      <dgm:prSet presAssocID="{015A2BD6-DC7A-46F5-B95A-41AE06F23EF0}" presName="circ3Tx" presStyleLbl="revTx" presStyleIdx="0" presStyleCnt="0">
        <dgm:presLayoutVars>
          <dgm:chMax val="0"/>
          <dgm:chPref val="0"/>
          <dgm:bulletEnabled val="1"/>
        </dgm:presLayoutVars>
      </dgm:prSet>
      <dgm:spPr/>
      <dgm:t>
        <a:bodyPr/>
        <a:lstStyle/>
        <a:p>
          <a:endParaRPr lang="en-US"/>
        </a:p>
      </dgm:t>
    </dgm:pt>
    <dgm:pt modelId="{713CFE59-FC48-4092-8CB3-C5B0A63CDB39}" type="pres">
      <dgm:prSet presAssocID="{5C8C0DE0-1AF2-4550-A8C5-457C7935214A}" presName="circ4" presStyleLbl="vennNode1" presStyleIdx="3" presStyleCnt="4"/>
      <dgm:spPr/>
      <dgm:t>
        <a:bodyPr/>
        <a:lstStyle/>
        <a:p>
          <a:endParaRPr lang="en-US"/>
        </a:p>
      </dgm:t>
    </dgm:pt>
    <dgm:pt modelId="{019829A4-5BBE-4EBA-A888-A4A4A7B48355}" type="pres">
      <dgm:prSet presAssocID="{5C8C0DE0-1AF2-4550-A8C5-457C7935214A}" presName="circ4Tx" presStyleLbl="revTx" presStyleIdx="0" presStyleCnt="0">
        <dgm:presLayoutVars>
          <dgm:chMax val="0"/>
          <dgm:chPref val="0"/>
          <dgm:bulletEnabled val="1"/>
        </dgm:presLayoutVars>
      </dgm:prSet>
      <dgm:spPr/>
      <dgm:t>
        <a:bodyPr/>
        <a:lstStyle/>
        <a:p>
          <a:endParaRPr lang="en-US"/>
        </a:p>
      </dgm:t>
    </dgm:pt>
  </dgm:ptLst>
  <dgm:cxnLst>
    <dgm:cxn modelId="{17504606-B0A9-4DFF-8204-3918145E4615}" type="presOf" srcId="{28AFF9CB-1E6A-48BB-9C98-A91E1CD5009A}" destId="{12AEE6D8-3CAB-45D2-9A27-11B39FB2651A}" srcOrd="0" destOrd="0" presId="urn:microsoft.com/office/officeart/2005/8/layout/venn1"/>
    <dgm:cxn modelId="{0FFE056A-DF9D-4AEA-8974-E0B897CF75AB}" type="presOf" srcId="{E039FCD6-EAF0-4DB1-9BC0-03CD5F657589}" destId="{17610A73-595C-489C-A07C-88C2437B5D08}" srcOrd="1" destOrd="0" presId="urn:microsoft.com/office/officeart/2005/8/layout/venn1"/>
    <dgm:cxn modelId="{C84435C0-9537-46B2-94D2-A06CCDFD9FC9}" srcId="{28AFF9CB-1E6A-48BB-9C98-A91E1CD5009A}" destId="{5C8C0DE0-1AF2-4550-A8C5-457C7935214A}" srcOrd="3" destOrd="0" parTransId="{E1FBC6B4-6BEE-4EE0-A62E-38292FC0D261}" sibTransId="{02F6DED5-7FA4-419D-A4D9-9F8CF273A952}"/>
    <dgm:cxn modelId="{C01F0AC0-0E66-4809-AFC4-072BE383FEA9}" type="presOf" srcId="{E039FCD6-EAF0-4DB1-9BC0-03CD5F657589}" destId="{752A697A-5BFD-4045-83F2-589BDC625F22}" srcOrd="0" destOrd="0" presId="urn:microsoft.com/office/officeart/2005/8/layout/venn1"/>
    <dgm:cxn modelId="{77E9EFA3-5B3E-4137-BA11-1163F6F74C3B}" srcId="{28AFF9CB-1E6A-48BB-9C98-A91E1CD5009A}" destId="{E039FCD6-EAF0-4DB1-9BC0-03CD5F657589}" srcOrd="0" destOrd="0" parTransId="{C9038B78-23DC-467C-A09F-F1C7B2A47E67}" sibTransId="{1D8D47E9-C2C0-445F-96A0-3BC9F12A1096}"/>
    <dgm:cxn modelId="{B103EDAE-5B4D-46A6-BDCD-218A5019ACB6}" type="presOf" srcId="{5C8C0DE0-1AF2-4550-A8C5-457C7935214A}" destId="{019829A4-5BBE-4EBA-A888-A4A4A7B48355}" srcOrd="1" destOrd="0" presId="urn:microsoft.com/office/officeart/2005/8/layout/venn1"/>
    <dgm:cxn modelId="{17034E2E-0116-41F3-8F03-FFE602A54ED7}" srcId="{28AFF9CB-1E6A-48BB-9C98-A91E1CD5009A}" destId="{015A2BD6-DC7A-46F5-B95A-41AE06F23EF0}" srcOrd="2" destOrd="0" parTransId="{D9376196-29E6-48B3-AD91-C0A43B20DBA2}" sibTransId="{561E00F1-3F1C-46BA-B7A6-DA478DE6EF93}"/>
    <dgm:cxn modelId="{498B3777-3BFB-43CF-8260-1292EFCF4F01}" type="presOf" srcId="{015A2BD6-DC7A-46F5-B95A-41AE06F23EF0}" destId="{8207510A-A9B5-4158-98DE-48F25B0DA539}" srcOrd="1" destOrd="0" presId="urn:microsoft.com/office/officeart/2005/8/layout/venn1"/>
    <dgm:cxn modelId="{7919BB3E-E335-4AE0-9331-791C4C84E5EE}" type="presOf" srcId="{BF5ACE03-087F-48F1-9B14-4CF7E55B00DB}" destId="{7DE7DDEB-0DB5-44AE-BF5F-B66EFDD1F6FB}" srcOrd="0" destOrd="0" presId="urn:microsoft.com/office/officeart/2005/8/layout/venn1"/>
    <dgm:cxn modelId="{8EF7812D-C12F-4A9F-870C-D64DD4E355AC}" type="presOf" srcId="{5C8C0DE0-1AF2-4550-A8C5-457C7935214A}" destId="{713CFE59-FC48-4092-8CB3-C5B0A63CDB39}" srcOrd="0" destOrd="0" presId="urn:microsoft.com/office/officeart/2005/8/layout/venn1"/>
    <dgm:cxn modelId="{A44AE908-17EA-48C2-9FC3-D0BEA58B8EF6}" type="presOf" srcId="{BF5ACE03-087F-48F1-9B14-4CF7E55B00DB}" destId="{69E9B165-3AE8-4215-8F1E-798D99E39BC6}" srcOrd="1" destOrd="0" presId="urn:microsoft.com/office/officeart/2005/8/layout/venn1"/>
    <dgm:cxn modelId="{7C9B9BF4-ED89-4A6E-BD3F-654F73CCECAA}" srcId="{28AFF9CB-1E6A-48BB-9C98-A91E1CD5009A}" destId="{BF5ACE03-087F-48F1-9B14-4CF7E55B00DB}" srcOrd="1" destOrd="0" parTransId="{21FF081E-E902-4D1A-A5E5-91B3655DAEAC}" sibTransId="{2B4E475A-6F97-49B8-9129-C2D0868538AF}"/>
    <dgm:cxn modelId="{57B42200-0A67-4EDB-84A9-6D86F1AB0592}" type="presOf" srcId="{015A2BD6-DC7A-46F5-B95A-41AE06F23EF0}" destId="{74328EF8-2C26-4D04-A410-F2DBB2C56018}" srcOrd="0" destOrd="0" presId="urn:microsoft.com/office/officeart/2005/8/layout/venn1"/>
    <dgm:cxn modelId="{B1836BCC-AB9A-44F9-91C9-2BE60E1502A7}" type="presParOf" srcId="{12AEE6D8-3CAB-45D2-9A27-11B39FB2651A}" destId="{752A697A-5BFD-4045-83F2-589BDC625F22}" srcOrd="0" destOrd="0" presId="urn:microsoft.com/office/officeart/2005/8/layout/venn1"/>
    <dgm:cxn modelId="{DB0DBFB0-4A44-4F61-B942-78EA51CD64FB}" type="presParOf" srcId="{12AEE6D8-3CAB-45D2-9A27-11B39FB2651A}" destId="{17610A73-595C-489C-A07C-88C2437B5D08}" srcOrd="1" destOrd="0" presId="urn:microsoft.com/office/officeart/2005/8/layout/venn1"/>
    <dgm:cxn modelId="{93A68C5A-3F65-4895-9890-1B4DE69C124A}" type="presParOf" srcId="{12AEE6D8-3CAB-45D2-9A27-11B39FB2651A}" destId="{7DE7DDEB-0DB5-44AE-BF5F-B66EFDD1F6FB}" srcOrd="2" destOrd="0" presId="urn:microsoft.com/office/officeart/2005/8/layout/venn1"/>
    <dgm:cxn modelId="{00A3BC67-FB24-4D38-AB7B-58A92636E896}" type="presParOf" srcId="{12AEE6D8-3CAB-45D2-9A27-11B39FB2651A}" destId="{69E9B165-3AE8-4215-8F1E-798D99E39BC6}" srcOrd="3" destOrd="0" presId="urn:microsoft.com/office/officeart/2005/8/layout/venn1"/>
    <dgm:cxn modelId="{C52A9281-EE10-4DE7-A5D4-10571A54C5BF}" type="presParOf" srcId="{12AEE6D8-3CAB-45D2-9A27-11B39FB2651A}" destId="{74328EF8-2C26-4D04-A410-F2DBB2C56018}" srcOrd="4" destOrd="0" presId="urn:microsoft.com/office/officeart/2005/8/layout/venn1"/>
    <dgm:cxn modelId="{B54AC040-3549-40AF-B5C7-9E049963CC51}" type="presParOf" srcId="{12AEE6D8-3CAB-45D2-9A27-11B39FB2651A}" destId="{8207510A-A9B5-4158-98DE-48F25B0DA539}" srcOrd="5" destOrd="0" presId="urn:microsoft.com/office/officeart/2005/8/layout/venn1"/>
    <dgm:cxn modelId="{04BEA3DF-ED3C-49EF-87D0-6E33F9B00767}" type="presParOf" srcId="{12AEE6D8-3CAB-45D2-9A27-11B39FB2651A}" destId="{713CFE59-FC48-4092-8CB3-C5B0A63CDB39}" srcOrd="6" destOrd="0" presId="urn:microsoft.com/office/officeart/2005/8/layout/venn1"/>
    <dgm:cxn modelId="{4D0ECDC2-4323-4088-8562-61D973FAEF49}" type="presParOf" srcId="{12AEE6D8-3CAB-45D2-9A27-11B39FB2651A}" destId="{019829A4-5BBE-4EBA-A888-A4A4A7B48355}"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CCD4A0-68A2-4EA5-A90D-2607930366C0}" type="doc">
      <dgm:prSet loTypeId="urn:microsoft.com/office/officeart/2005/8/layout/cycle4" loCatId="relationship" qsTypeId="urn:microsoft.com/office/officeart/2005/8/quickstyle/simple1" qsCatId="simple" csTypeId="urn:microsoft.com/office/officeart/2005/8/colors/colorful2" csCatId="colorful" phldr="1"/>
      <dgm:spPr>
        <a:scene3d>
          <a:camera prst="orthographicFront">
            <a:rot lat="0" lon="0" rev="0"/>
          </a:camera>
          <a:lightRig rig="contrasting" dir="t">
            <a:rot lat="0" lon="0" rev="1500000"/>
          </a:lightRig>
        </a:scene3d>
      </dgm:spPr>
      <dgm:t>
        <a:bodyPr/>
        <a:lstStyle/>
        <a:p>
          <a:endParaRPr lang="en-US"/>
        </a:p>
      </dgm:t>
    </dgm:pt>
    <dgm:pt modelId="{02939EBF-77D0-4E17-AF7F-9F17622B6E20}">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800" dirty="0" smtClean="0"/>
            <a:t>Invention</a:t>
          </a:r>
          <a:endParaRPr lang="en-US" sz="1600" dirty="0"/>
        </a:p>
      </dgm:t>
    </dgm:pt>
    <dgm:pt modelId="{C812EF94-8466-434F-9793-4CCAFCB55D3C}" type="parTrans" cxnId="{4A23AC97-B57E-49CF-9739-54BA3A09C7DF}">
      <dgm:prSet/>
      <dgm:spPr/>
      <dgm:t>
        <a:bodyPr/>
        <a:lstStyle/>
        <a:p>
          <a:endParaRPr lang="en-US" sz="1600"/>
        </a:p>
      </dgm:t>
    </dgm:pt>
    <dgm:pt modelId="{ACADE951-CCEA-458D-AD37-52FC8D0D0DBF}" type="sibTrans" cxnId="{4A23AC97-B57E-49CF-9739-54BA3A09C7DF}">
      <dgm:prSet/>
      <dgm:spPr/>
      <dgm:t>
        <a:bodyPr/>
        <a:lstStyle/>
        <a:p>
          <a:endParaRPr lang="en-US" sz="1600"/>
        </a:p>
      </dgm:t>
    </dgm:pt>
    <dgm:pt modelId="{3ACA7728-C8EA-4368-A6AD-C97F07506B48}">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400" dirty="0" smtClean="0"/>
            <a:t>Start-ups</a:t>
          </a:r>
          <a:endParaRPr lang="en-US" sz="1400" dirty="0"/>
        </a:p>
      </dgm:t>
    </dgm:pt>
    <dgm:pt modelId="{40CEF374-6976-4914-A693-5F253D7F5452}" type="parTrans" cxnId="{97E97D1A-9AEF-4AEC-A8CD-7E76600A7CF0}">
      <dgm:prSet/>
      <dgm:spPr/>
      <dgm:t>
        <a:bodyPr/>
        <a:lstStyle/>
        <a:p>
          <a:endParaRPr lang="en-US" sz="1600"/>
        </a:p>
      </dgm:t>
    </dgm:pt>
    <dgm:pt modelId="{535C2686-FDA7-4427-ACF9-21B6AA4F03DC}" type="sibTrans" cxnId="{97E97D1A-9AEF-4AEC-A8CD-7E76600A7CF0}">
      <dgm:prSet/>
      <dgm:spPr/>
      <dgm:t>
        <a:bodyPr/>
        <a:lstStyle/>
        <a:p>
          <a:endParaRPr lang="en-US" sz="1600"/>
        </a:p>
      </dgm:t>
    </dgm:pt>
    <dgm:pt modelId="{7D0FE6D1-AD1B-4844-B203-0DC932ABF8F0}">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800" dirty="0" smtClean="0"/>
            <a:t>Product definitions</a:t>
          </a:r>
          <a:endParaRPr lang="en-US" sz="1800" dirty="0"/>
        </a:p>
      </dgm:t>
    </dgm:pt>
    <dgm:pt modelId="{2DA95055-7CBB-4C81-BBA1-3F6D1D7CD000}" type="parTrans" cxnId="{230BA68E-D00A-4B73-AE89-42FE2D42CD3D}">
      <dgm:prSet/>
      <dgm:spPr/>
      <dgm:t>
        <a:bodyPr/>
        <a:lstStyle/>
        <a:p>
          <a:endParaRPr lang="en-US" sz="1600"/>
        </a:p>
      </dgm:t>
    </dgm:pt>
    <dgm:pt modelId="{5DCA18EF-7CFE-4A02-8635-CD95B63E7BC2}" type="sibTrans" cxnId="{230BA68E-D00A-4B73-AE89-42FE2D42CD3D}">
      <dgm:prSet/>
      <dgm:spPr/>
      <dgm:t>
        <a:bodyPr/>
        <a:lstStyle/>
        <a:p>
          <a:endParaRPr lang="en-US" sz="1600"/>
        </a:p>
      </dgm:t>
    </dgm:pt>
    <dgm:pt modelId="{4D0179D1-EFFE-4D89-9A0C-807016A00040}">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400" dirty="0" smtClean="0"/>
            <a:t>Start-ups</a:t>
          </a:r>
          <a:endParaRPr lang="en-US" sz="1400" dirty="0"/>
        </a:p>
      </dgm:t>
    </dgm:pt>
    <dgm:pt modelId="{B287C182-0E42-441D-B6E8-FAE878B6B8FC}" type="parTrans" cxnId="{A299893A-8577-489D-A847-92889E69FD0A}">
      <dgm:prSet/>
      <dgm:spPr/>
      <dgm:t>
        <a:bodyPr/>
        <a:lstStyle/>
        <a:p>
          <a:endParaRPr lang="en-US" sz="1600"/>
        </a:p>
      </dgm:t>
    </dgm:pt>
    <dgm:pt modelId="{62AB31A5-40A2-4ECD-A452-EDBE5A4497C1}" type="sibTrans" cxnId="{A299893A-8577-489D-A847-92889E69FD0A}">
      <dgm:prSet/>
      <dgm:spPr/>
      <dgm:t>
        <a:bodyPr/>
        <a:lstStyle/>
        <a:p>
          <a:endParaRPr lang="en-US" sz="1600"/>
        </a:p>
      </dgm:t>
    </dgm:pt>
    <dgm:pt modelId="{8A3879A5-E12B-473A-8D5D-4A191F31D720}">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800" dirty="0" smtClean="0"/>
            <a:t>Sales channels</a:t>
          </a:r>
          <a:endParaRPr lang="en-US" sz="1800" dirty="0"/>
        </a:p>
      </dgm:t>
    </dgm:pt>
    <dgm:pt modelId="{5B7372F5-6216-4C0E-90DB-F34D8C24565A}" type="parTrans" cxnId="{63A05314-EF41-4EF9-BD03-91FB3E0E5E69}">
      <dgm:prSet/>
      <dgm:spPr/>
      <dgm:t>
        <a:bodyPr/>
        <a:lstStyle/>
        <a:p>
          <a:endParaRPr lang="en-US" sz="1600"/>
        </a:p>
      </dgm:t>
    </dgm:pt>
    <dgm:pt modelId="{A3583C86-61B5-4CF3-8BBC-B4B786425BA2}" type="sibTrans" cxnId="{63A05314-EF41-4EF9-BD03-91FB3E0E5E69}">
      <dgm:prSet/>
      <dgm:spPr/>
      <dgm:t>
        <a:bodyPr/>
        <a:lstStyle/>
        <a:p>
          <a:endParaRPr lang="en-US" sz="1600"/>
        </a:p>
      </dgm:t>
    </dgm:pt>
    <dgm:pt modelId="{F047DC20-F8F4-47DB-916C-930D9C31C986}">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400" dirty="0" smtClean="0"/>
            <a:t>MNC</a:t>
          </a:r>
          <a:endParaRPr lang="en-US" sz="1400" dirty="0"/>
        </a:p>
      </dgm:t>
    </dgm:pt>
    <dgm:pt modelId="{3691BCB1-0F3D-4761-8583-84094A5F0982}" type="parTrans" cxnId="{4424DF77-AB03-4BBE-8706-CED61C184910}">
      <dgm:prSet/>
      <dgm:spPr/>
      <dgm:t>
        <a:bodyPr/>
        <a:lstStyle/>
        <a:p>
          <a:endParaRPr lang="en-US" sz="1600"/>
        </a:p>
      </dgm:t>
    </dgm:pt>
    <dgm:pt modelId="{2BF37DFF-F0BA-4BA3-B1A5-055BDAFCFAA1}" type="sibTrans" cxnId="{4424DF77-AB03-4BBE-8706-CED61C184910}">
      <dgm:prSet/>
      <dgm:spPr/>
      <dgm:t>
        <a:bodyPr/>
        <a:lstStyle/>
        <a:p>
          <a:endParaRPr lang="en-US" sz="1600"/>
        </a:p>
      </dgm:t>
    </dgm:pt>
    <dgm:pt modelId="{C189E2BD-9D66-481B-BC2F-2CD24B692F16}">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800" dirty="0" smtClean="0"/>
            <a:t>Feedback</a:t>
          </a:r>
          <a:endParaRPr lang="en-US" sz="1600" dirty="0"/>
        </a:p>
      </dgm:t>
    </dgm:pt>
    <dgm:pt modelId="{29A8AB0D-81CF-4BB4-8288-2822228F3843}" type="parTrans" cxnId="{8F8FA51F-9338-4F67-8543-900D11B5562F}">
      <dgm:prSet/>
      <dgm:spPr/>
      <dgm:t>
        <a:bodyPr/>
        <a:lstStyle/>
        <a:p>
          <a:endParaRPr lang="en-US" sz="1600"/>
        </a:p>
      </dgm:t>
    </dgm:pt>
    <dgm:pt modelId="{B5DACED2-FAC9-41ED-AA93-8958835DC968}" type="sibTrans" cxnId="{8F8FA51F-9338-4F67-8543-900D11B5562F}">
      <dgm:prSet/>
      <dgm:spPr/>
      <dgm:t>
        <a:bodyPr/>
        <a:lstStyle/>
        <a:p>
          <a:endParaRPr lang="en-US" sz="1600"/>
        </a:p>
      </dgm:t>
    </dgm:pt>
    <dgm:pt modelId="{CD60674A-7D6C-49CD-A7A8-199807E6AB37}">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400" dirty="0" smtClean="0"/>
            <a:t>Start-ups</a:t>
          </a:r>
          <a:endParaRPr lang="en-US" sz="1400" dirty="0"/>
        </a:p>
      </dgm:t>
    </dgm:pt>
    <dgm:pt modelId="{47BDF61B-13C0-4F93-B8AB-6AC5942C46CC}" type="parTrans" cxnId="{5C100995-CBD6-4629-9B6B-9843E1B0B76E}">
      <dgm:prSet/>
      <dgm:spPr/>
      <dgm:t>
        <a:bodyPr/>
        <a:lstStyle/>
        <a:p>
          <a:endParaRPr lang="en-US" sz="1600"/>
        </a:p>
      </dgm:t>
    </dgm:pt>
    <dgm:pt modelId="{B408EBDC-2A8B-439B-9997-13606182C71A}" type="sibTrans" cxnId="{5C100995-CBD6-4629-9B6B-9843E1B0B76E}">
      <dgm:prSet/>
      <dgm:spPr/>
      <dgm:t>
        <a:bodyPr/>
        <a:lstStyle/>
        <a:p>
          <a:endParaRPr lang="en-US" sz="1600"/>
        </a:p>
      </dgm:t>
    </dgm:pt>
    <dgm:pt modelId="{D855D5BE-CC81-4877-80A8-71EE50532B1A}">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400" dirty="0" smtClean="0"/>
            <a:t>MNC</a:t>
          </a:r>
          <a:endParaRPr lang="en-US" sz="1400" dirty="0"/>
        </a:p>
      </dgm:t>
    </dgm:pt>
    <dgm:pt modelId="{AE8F7032-D59E-48D6-B9EE-BD810FB5C027}" type="parTrans" cxnId="{B36700C2-AE66-4759-9428-C28398CF1BEF}">
      <dgm:prSet/>
      <dgm:spPr/>
      <dgm:t>
        <a:bodyPr/>
        <a:lstStyle/>
        <a:p>
          <a:endParaRPr lang="en-US" sz="1600"/>
        </a:p>
      </dgm:t>
    </dgm:pt>
    <dgm:pt modelId="{8ADE1F92-9201-46FC-B984-E07D85AE7380}" type="sibTrans" cxnId="{B36700C2-AE66-4759-9428-C28398CF1BEF}">
      <dgm:prSet/>
      <dgm:spPr/>
      <dgm:t>
        <a:bodyPr/>
        <a:lstStyle/>
        <a:p>
          <a:endParaRPr lang="en-US" sz="1600"/>
        </a:p>
      </dgm:t>
    </dgm:pt>
    <dgm:pt modelId="{143D74C9-CCAB-4D16-A73D-A36F4BCB6F38}">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400" dirty="0" smtClean="0"/>
            <a:t>MNC</a:t>
          </a:r>
          <a:endParaRPr lang="en-US" sz="1400" dirty="0"/>
        </a:p>
      </dgm:t>
    </dgm:pt>
    <dgm:pt modelId="{11C68F6A-441F-465F-AA76-88CC2AE26AAF}" type="parTrans" cxnId="{77C54C53-0B15-4156-B365-746E8CC26AE9}">
      <dgm:prSet/>
      <dgm:spPr/>
      <dgm:t>
        <a:bodyPr/>
        <a:lstStyle/>
        <a:p>
          <a:endParaRPr lang="en-US" sz="1600"/>
        </a:p>
      </dgm:t>
    </dgm:pt>
    <dgm:pt modelId="{9D515253-48C4-4E69-8F97-91949EE51F2E}" type="sibTrans" cxnId="{77C54C53-0B15-4156-B365-746E8CC26AE9}">
      <dgm:prSet/>
      <dgm:spPr/>
      <dgm:t>
        <a:bodyPr/>
        <a:lstStyle/>
        <a:p>
          <a:endParaRPr lang="en-US" sz="1600"/>
        </a:p>
      </dgm:t>
    </dgm:pt>
    <dgm:pt modelId="{6D899466-BF49-4B34-954D-AFB9E55CCEF1}">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400" dirty="0" smtClean="0"/>
            <a:t>VC</a:t>
          </a:r>
          <a:endParaRPr lang="en-US" sz="1400" dirty="0"/>
        </a:p>
      </dgm:t>
    </dgm:pt>
    <dgm:pt modelId="{AE853AE9-DF52-409A-A196-0343A7A7E4A1}" type="parTrans" cxnId="{DE0D3524-75E8-4859-ABBE-3C739C60B0A8}">
      <dgm:prSet/>
      <dgm:spPr/>
      <dgm:t>
        <a:bodyPr/>
        <a:lstStyle/>
        <a:p>
          <a:endParaRPr lang="en-US"/>
        </a:p>
      </dgm:t>
    </dgm:pt>
    <dgm:pt modelId="{485D773A-CBB2-4B5A-BB93-1C15D4F3BA1E}" type="sibTrans" cxnId="{DE0D3524-75E8-4859-ABBE-3C739C60B0A8}">
      <dgm:prSet/>
      <dgm:spPr/>
      <dgm:t>
        <a:bodyPr/>
        <a:lstStyle/>
        <a:p>
          <a:endParaRPr lang="en-US"/>
        </a:p>
      </dgm:t>
    </dgm:pt>
    <dgm:pt modelId="{2678F804-9C4F-4A32-B82A-48BE1FD59A18}">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400" dirty="0" smtClean="0"/>
            <a:t>VC</a:t>
          </a:r>
          <a:endParaRPr lang="en-US" sz="1400" dirty="0"/>
        </a:p>
      </dgm:t>
    </dgm:pt>
    <dgm:pt modelId="{206D91A3-3648-4A3D-82C7-29454C7DAC8A}" type="parTrans" cxnId="{8EB8932D-C667-4835-AA15-CCD12A1F428A}">
      <dgm:prSet/>
      <dgm:spPr/>
      <dgm:t>
        <a:bodyPr/>
        <a:lstStyle/>
        <a:p>
          <a:endParaRPr lang="en-US"/>
        </a:p>
      </dgm:t>
    </dgm:pt>
    <dgm:pt modelId="{DE2C65BF-31C6-48F0-8E7F-2DE1F4AA61C3}" type="sibTrans" cxnId="{8EB8932D-C667-4835-AA15-CCD12A1F428A}">
      <dgm:prSet/>
      <dgm:spPr/>
      <dgm:t>
        <a:bodyPr/>
        <a:lstStyle/>
        <a:p>
          <a:endParaRPr lang="en-US"/>
        </a:p>
      </dgm:t>
    </dgm:pt>
    <dgm:pt modelId="{727243D4-423A-484D-AFA9-B5433237AF30}" type="pres">
      <dgm:prSet presAssocID="{2DCCD4A0-68A2-4EA5-A90D-2607930366C0}" presName="cycleMatrixDiagram" presStyleCnt="0">
        <dgm:presLayoutVars>
          <dgm:chMax val="1"/>
          <dgm:dir/>
          <dgm:animLvl val="lvl"/>
          <dgm:resizeHandles val="exact"/>
        </dgm:presLayoutVars>
      </dgm:prSet>
      <dgm:spPr/>
      <dgm:t>
        <a:bodyPr/>
        <a:lstStyle/>
        <a:p>
          <a:endParaRPr lang="en-US"/>
        </a:p>
      </dgm:t>
    </dgm:pt>
    <dgm:pt modelId="{3A2B4D4E-95AF-465F-B839-8F07512E7EDF}" type="pres">
      <dgm:prSet presAssocID="{2DCCD4A0-68A2-4EA5-A90D-2607930366C0}" presName="children"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3A10B243-5860-4DB5-9918-B2FAF81BAC04}" type="pres">
      <dgm:prSet presAssocID="{2DCCD4A0-68A2-4EA5-A90D-2607930366C0}" presName="child1grou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200BC356-1322-48B5-A544-136907738AA0}" type="pres">
      <dgm:prSet presAssocID="{2DCCD4A0-68A2-4EA5-A90D-2607930366C0}" presName="child1" presStyleLbl="bgAcc1" presStyleIdx="0" presStyleCnt="4"/>
      <dgm:spPr/>
      <dgm:t>
        <a:bodyPr/>
        <a:lstStyle/>
        <a:p>
          <a:endParaRPr lang="en-US"/>
        </a:p>
      </dgm:t>
    </dgm:pt>
    <dgm:pt modelId="{BCF2E933-844E-4AD4-904B-C1AA65EC2F71}" type="pres">
      <dgm:prSet presAssocID="{2DCCD4A0-68A2-4EA5-A90D-2607930366C0}" presName="child1Text" presStyleLbl="bgAcc1" presStyleIdx="0" presStyleCnt="4">
        <dgm:presLayoutVars>
          <dgm:bulletEnabled val="1"/>
        </dgm:presLayoutVars>
      </dgm:prSet>
      <dgm:spPr/>
      <dgm:t>
        <a:bodyPr/>
        <a:lstStyle/>
        <a:p>
          <a:endParaRPr lang="en-US"/>
        </a:p>
      </dgm:t>
    </dgm:pt>
    <dgm:pt modelId="{FD1506DF-0706-4C68-BA1C-22EA4C9592AD}" type="pres">
      <dgm:prSet presAssocID="{2DCCD4A0-68A2-4EA5-A90D-2607930366C0}" presName="child2grou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F45BAC92-4CDB-419E-9BC1-58C42DBED300}" type="pres">
      <dgm:prSet presAssocID="{2DCCD4A0-68A2-4EA5-A90D-2607930366C0}" presName="child2" presStyleLbl="bgAcc1" presStyleIdx="1" presStyleCnt="4"/>
      <dgm:spPr/>
      <dgm:t>
        <a:bodyPr/>
        <a:lstStyle/>
        <a:p>
          <a:endParaRPr lang="en-US"/>
        </a:p>
      </dgm:t>
    </dgm:pt>
    <dgm:pt modelId="{0F7CE9AD-DA7C-4E9A-A01A-DF6AB2F72162}" type="pres">
      <dgm:prSet presAssocID="{2DCCD4A0-68A2-4EA5-A90D-2607930366C0}" presName="child2Text" presStyleLbl="bgAcc1" presStyleIdx="1" presStyleCnt="4">
        <dgm:presLayoutVars>
          <dgm:bulletEnabled val="1"/>
        </dgm:presLayoutVars>
      </dgm:prSet>
      <dgm:spPr/>
      <dgm:t>
        <a:bodyPr/>
        <a:lstStyle/>
        <a:p>
          <a:endParaRPr lang="en-US"/>
        </a:p>
      </dgm:t>
    </dgm:pt>
    <dgm:pt modelId="{C8E7F615-3EB1-417C-A439-6C36FF60BF63}" type="pres">
      <dgm:prSet presAssocID="{2DCCD4A0-68A2-4EA5-A90D-2607930366C0}" presName="child3grou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DC4DBFA3-8E73-472D-805E-9B23CC0E197C}" type="pres">
      <dgm:prSet presAssocID="{2DCCD4A0-68A2-4EA5-A90D-2607930366C0}" presName="child3" presStyleLbl="bgAcc1" presStyleIdx="2" presStyleCnt="4"/>
      <dgm:spPr/>
      <dgm:t>
        <a:bodyPr/>
        <a:lstStyle/>
        <a:p>
          <a:endParaRPr lang="en-US"/>
        </a:p>
      </dgm:t>
    </dgm:pt>
    <dgm:pt modelId="{F67CD2A7-8840-42E2-826B-CA2F32043C39}" type="pres">
      <dgm:prSet presAssocID="{2DCCD4A0-68A2-4EA5-A90D-2607930366C0}" presName="child3Text" presStyleLbl="bgAcc1" presStyleIdx="2" presStyleCnt="4">
        <dgm:presLayoutVars>
          <dgm:bulletEnabled val="1"/>
        </dgm:presLayoutVars>
      </dgm:prSet>
      <dgm:spPr/>
      <dgm:t>
        <a:bodyPr/>
        <a:lstStyle/>
        <a:p>
          <a:endParaRPr lang="en-US"/>
        </a:p>
      </dgm:t>
    </dgm:pt>
    <dgm:pt modelId="{88D212DB-4B97-4FB5-B4B9-A7EFB4CF1A04}" type="pres">
      <dgm:prSet presAssocID="{2DCCD4A0-68A2-4EA5-A90D-2607930366C0}" presName="child4group"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ECF9509A-0A06-461D-B606-E08B79D217FD}" type="pres">
      <dgm:prSet presAssocID="{2DCCD4A0-68A2-4EA5-A90D-2607930366C0}" presName="child4" presStyleLbl="bgAcc1" presStyleIdx="3" presStyleCnt="4"/>
      <dgm:spPr/>
      <dgm:t>
        <a:bodyPr/>
        <a:lstStyle/>
        <a:p>
          <a:endParaRPr lang="en-US"/>
        </a:p>
      </dgm:t>
    </dgm:pt>
    <dgm:pt modelId="{7185ABD1-985C-4505-89B1-CC7340283A95}" type="pres">
      <dgm:prSet presAssocID="{2DCCD4A0-68A2-4EA5-A90D-2607930366C0}" presName="child4Text" presStyleLbl="bgAcc1" presStyleIdx="3" presStyleCnt="4">
        <dgm:presLayoutVars>
          <dgm:bulletEnabled val="1"/>
        </dgm:presLayoutVars>
      </dgm:prSet>
      <dgm:spPr/>
      <dgm:t>
        <a:bodyPr/>
        <a:lstStyle/>
        <a:p>
          <a:endParaRPr lang="en-US"/>
        </a:p>
      </dgm:t>
    </dgm:pt>
    <dgm:pt modelId="{56B5FDE5-56FE-4B35-99FA-F3D87C97381E}" type="pres">
      <dgm:prSet presAssocID="{2DCCD4A0-68A2-4EA5-A90D-2607930366C0}" presName="childPlaceholder"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9069F008-2977-4C73-8CCA-A218CC0B1CF2}" type="pres">
      <dgm:prSet presAssocID="{2DCCD4A0-68A2-4EA5-A90D-2607930366C0}" presName="circl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052D2DA2-E7C5-4075-AFCA-A2714E3F1361}" type="pres">
      <dgm:prSet presAssocID="{2DCCD4A0-68A2-4EA5-A90D-2607930366C0}" presName="quadrant1" presStyleLbl="node1" presStyleIdx="0" presStyleCnt="4">
        <dgm:presLayoutVars>
          <dgm:chMax val="1"/>
          <dgm:bulletEnabled val="1"/>
        </dgm:presLayoutVars>
      </dgm:prSet>
      <dgm:spPr/>
      <dgm:t>
        <a:bodyPr/>
        <a:lstStyle/>
        <a:p>
          <a:endParaRPr lang="en-US"/>
        </a:p>
      </dgm:t>
    </dgm:pt>
    <dgm:pt modelId="{2CEFD26D-AA7A-4CC0-B91B-6DF00D0F660E}" type="pres">
      <dgm:prSet presAssocID="{2DCCD4A0-68A2-4EA5-A90D-2607930366C0}" presName="quadrant2" presStyleLbl="node1" presStyleIdx="1" presStyleCnt="4">
        <dgm:presLayoutVars>
          <dgm:chMax val="1"/>
          <dgm:bulletEnabled val="1"/>
        </dgm:presLayoutVars>
      </dgm:prSet>
      <dgm:spPr/>
      <dgm:t>
        <a:bodyPr/>
        <a:lstStyle/>
        <a:p>
          <a:endParaRPr lang="en-US"/>
        </a:p>
      </dgm:t>
    </dgm:pt>
    <dgm:pt modelId="{0EF7FB2A-65B2-4CBA-B678-09594CCB8241}" type="pres">
      <dgm:prSet presAssocID="{2DCCD4A0-68A2-4EA5-A90D-2607930366C0}" presName="quadrant3" presStyleLbl="node1" presStyleIdx="2" presStyleCnt="4">
        <dgm:presLayoutVars>
          <dgm:chMax val="1"/>
          <dgm:bulletEnabled val="1"/>
        </dgm:presLayoutVars>
      </dgm:prSet>
      <dgm:spPr/>
      <dgm:t>
        <a:bodyPr/>
        <a:lstStyle/>
        <a:p>
          <a:endParaRPr lang="en-US"/>
        </a:p>
      </dgm:t>
    </dgm:pt>
    <dgm:pt modelId="{14E0FF72-3CF3-4EEC-BCE4-F994A5B2DEDB}" type="pres">
      <dgm:prSet presAssocID="{2DCCD4A0-68A2-4EA5-A90D-2607930366C0}" presName="quadrant4" presStyleLbl="node1" presStyleIdx="3" presStyleCnt="4">
        <dgm:presLayoutVars>
          <dgm:chMax val="1"/>
          <dgm:bulletEnabled val="1"/>
        </dgm:presLayoutVars>
      </dgm:prSet>
      <dgm:spPr/>
      <dgm:t>
        <a:bodyPr/>
        <a:lstStyle/>
        <a:p>
          <a:endParaRPr lang="en-US"/>
        </a:p>
      </dgm:t>
    </dgm:pt>
    <dgm:pt modelId="{308026A9-6C9F-451D-BDFC-7904060E74BD}" type="pres">
      <dgm:prSet presAssocID="{2DCCD4A0-68A2-4EA5-A90D-2607930366C0}" presName="quadrantPlaceholder"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4EB842A5-0E28-4ECB-81FC-A6F4E3873902}" type="pres">
      <dgm:prSet presAssocID="{2DCCD4A0-68A2-4EA5-A90D-2607930366C0}" presName="center1" presStyleLbl="fgShp" presStyleIdx="0" presStyleCnt="2"/>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01A75991-269F-4C84-B90F-EFDDD0CC7462}" type="pres">
      <dgm:prSet presAssocID="{2DCCD4A0-68A2-4EA5-A90D-2607930366C0}" presName="center2" presStyleLbl="fgShp" presStyleIdx="1" presStyleCnt="2"/>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Lst>
  <dgm:cxnLst>
    <dgm:cxn modelId="{A1F45C21-445F-4313-ACDB-5434861D4B96}" type="presOf" srcId="{2678F804-9C4F-4A32-B82A-48BE1FD59A18}" destId="{7185ABD1-985C-4505-89B1-CC7340283A95}" srcOrd="1" destOrd="2" presId="urn:microsoft.com/office/officeart/2005/8/layout/cycle4"/>
    <dgm:cxn modelId="{ED808C10-FE19-4DF2-9E97-B96ABA520F69}" type="presOf" srcId="{4D0179D1-EFFE-4D89-9A0C-807016A00040}" destId="{0F7CE9AD-DA7C-4E9A-A01A-DF6AB2F72162}" srcOrd="1" destOrd="0" presId="urn:microsoft.com/office/officeart/2005/8/layout/cycle4"/>
    <dgm:cxn modelId="{F0757510-6ACE-47C9-B941-33517E1FF8BE}" type="presOf" srcId="{3ACA7728-C8EA-4368-A6AD-C97F07506B48}" destId="{200BC356-1322-48B5-A544-136907738AA0}" srcOrd="0" destOrd="0" presId="urn:microsoft.com/office/officeart/2005/8/layout/cycle4"/>
    <dgm:cxn modelId="{4442A5C8-F0D2-4015-BFEC-A87E1B29FE14}" type="presOf" srcId="{C189E2BD-9D66-481B-BC2F-2CD24B692F16}" destId="{14E0FF72-3CF3-4EEC-BCE4-F994A5B2DEDB}" srcOrd="0" destOrd="0" presId="urn:microsoft.com/office/officeart/2005/8/layout/cycle4"/>
    <dgm:cxn modelId="{153842BA-8958-44A2-AC99-CE0C855175C2}" type="presOf" srcId="{D855D5BE-CC81-4877-80A8-71EE50532B1A}" destId="{F45BAC92-4CDB-419E-9BC1-58C42DBED300}" srcOrd="0" destOrd="1" presId="urn:microsoft.com/office/officeart/2005/8/layout/cycle4"/>
    <dgm:cxn modelId="{3965DC07-732D-4ADB-8435-21E4E93D06BB}" type="presOf" srcId="{4D0179D1-EFFE-4D89-9A0C-807016A00040}" destId="{F45BAC92-4CDB-419E-9BC1-58C42DBED300}" srcOrd="0" destOrd="0" presId="urn:microsoft.com/office/officeart/2005/8/layout/cycle4"/>
    <dgm:cxn modelId="{63A05314-EF41-4EF9-BD03-91FB3E0E5E69}" srcId="{2DCCD4A0-68A2-4EA5-A90D-2607930366C0}" destId="{8A3879A5-E12B-473A-8D5D-4A191F31D720}" srcOrd="2" destOrd="0" parTransId="{5B7372F5-6216-4C0E-90DB-F34D8C24565A}" sibTransId="{A3583C86-61B5-4CF3-8BBC-B4B786425BA2}"/>
    <dgm:cxn modelId="{61191629-BFBD-4F1C-9185-74EFC7E7324F}" type="presOf" srcId="{3ACA7728-C8EA-4368-A6AD-C97F07506B48}" destId="{BCF2E933-844E-4AD4-904B-C1AA65EC2F71}" srcOrd="1" destOrd="0" presId="urn:microsoft.com/office/officeart/2005/8/layout/cycle4"/>
    <dgm:cxn modelId="{4A23AC97-B57E-49CF-9739-54BA3A09C7DF}" srcId="{2DCCD4A0-68A2-4EA5-A90D-2607930366C0}" destId="{02939EBF-77D0-4E17-AF7F-9F17622B6E20}" srcOrd="0" destOrd="0" parTransId="{C812EF94-8466-434F-9793-4CCAFCB55D3C}" sibTransId="{ACADE951-CCEA-458D-AD37-52FC8D0D0DBF}"/>
    <dgm:cxn modelId="{8F8FA51F-9338-4F67-8543-900D11B5562F}" srcId="{2DCCD4A0-68A2-4EA5-A90D-2607930366C0}" destId="{C189E2BD-9D66-481B-BC2F-2CD24B692F16}" srcOrd="3" destOrd="0" parTransId="{29A8AB0D-81CF-4BB4-8288-2822228F3843}" sibTransId="{B5DACED2-FAC9-41ED-AA93-8958835DC968}"/>
    <dgm:cxn modelId="{6ED8CBA4-7ACB-4BFA-9FAC-B2490EDEFD28}" type="presOf" srcId="{CD60674A-7D6C-49CD-A7A8-199807E6AB37}" destId="{7185ABD1-985C-4505-89B1-CC7340283A95}" srcOrd="1" destOrd="0" presId="urn:microsoft.com/office/officeart/2005/8/layout/cycle4"/>
    <dgm:cxn modelId="{97E97D1A-9AEF-4AEC-A8CD-7E76600A7CF0}" srcId="{02939EBF-77D0-4E17-AF7F-9F17622B6E20}" destId="{3ACA7728-C8EA-4368-A6AD-C97F07506B48}" srcOrd="0" destOrd="0" parTransId="{40CEF374-6976-4914-A693-5F253D7F5452}" sibTransId="{535C2686-FDA7-4427-ACF9-21B6AA4F03DC}"/>
    <dgm:cxn modelId="{B36700C2-AE66-4759-9428-C28398CF1BEF}" srcId="{7D0FE6D1-AD1B-4844-B203-0DC932ABF8F0}" destId="{D855D5BE-CC81-4877-80A8-71EE50532B1A}" srcOrd="1" destOrd="0" parTransId="{AE8F7032-D59E-48D6-B9EE-BD810FB5C027}" sibTransId="{8ADE1F92-9201-46FC-B984-E07D85AE7380}"/>
    <dgm:cxn modelId="{6A295CEB-1208-49CC-88F5-E140D2E3BA9D}" type="presOf" srcId="{F047DC20-F8F4-47DB-916C-930D9C31C986}" destId="{DC4DBFA3-8E73-472D-805E-9B23CC0E197C}" srcOrd="0" destOrd="0" presId="urn:microsoft.com/office/officeart/2005/8/layout/cycle4"/>
    <dgm:cxn modelId="{5C100995-CBD6-4629-9B6B-9843E1B0B76E}" srcId="{C189E2BD-9D66-481B-BC2F-2CD24B692F16}" destId="{CD60674A-7D6C-49CD-A7A8-199807E6AB37}" srcOrd="0" destOrd="0" parTransId="{47BDF61B-13C0-4F93-B8AB-6AC5942C46CC}" sibTransId="{B408EBDC-2A8B-439B-9997-13606182C71A}"/>
    <dgm:cxn modelId="{F5C2FD3C-9FF3-48B8-8712-5A6640F276D0}" type="presOf" srcId="{6D899466-BF49-4B34-954D-AFB9E55CCEF1}" destId="{DC4DBFA3-8E73-472D-805E-9B23CC0E197C}" srcOrd="0" destOrd="1" presId="urn:microsoft.com/office/officeart/2005/8/layout/cycle4"/>
    <dgm:cxn modelId="{3E501386-C3BB-4423-86D8-1C2B2F901603}" type="presOf" srcId="{2DCCD4A0-68A2-4EA5-A90D-2607930366C0}" destId="{727243D4-423A-484D-AFA9-B5433237AF30}" srcOrd="0" destOrd="0" presId="urn:microsoft.com/office/officeart/2005/8/layout/cycle4"/>
    <dgm:cxn modelId="{ED05B3E4-39FB-4F42-8B3C-31B622024E74}" type="presOf" srcId="{8A3879A5-E12B-473A-8D5D-4A191F31D720}" destId="{0EF7FB2A-65B2-4CBA-B678-09594CCB8241}" srcOrd="0" destOrd="0" presId="urn:microsoft.com/office/officeart/2005/8/layout/cycle4"/>
    <dgm:cxn modelId="{8EB8932D-C667-4835-AA15-CCD12A1F428A}" srcId="{C189E2BD-9D66-481B-BC2F-2CD24B692F16}" destId="{2678F804-9C4F-4A32-B82A-48BE1FD59A18}" srcOrd="2" destOrd="0" parTransId="{206D91A3-3648-4A3D-82C7-29454C7DAC8A}" sibTransId="{DE2C65BF-31C6-48F0-8E7F-2DE1F4AA61C3}"/>
    <dgm:cxn modelId="{E0FC4AD8-8BAE-4135-9A21-4C45B38ABC2F}" type="presOf" srcId="{F047DC20-F8F4-47DB-916C-930D9C31C986}" destId="{F67CD2A7-8840-42E2-826B-CA2F32043C39}" srcOrd="1" destOrd="0" presId="urn:microsoft.com/office/officeart/2005/8/layout/cycle4"/>
    <dgm:cxn modelId="{DE0D3524-75E8-4859-ABBE-3C739C60B0A8}" srcId="{8A3879A5-E12B-473A-8D5D-4A191F31D720}" destId="{6D899466-BF49-4B34-954D-AFB9E55CCEF1}" srcOrd="1" destOrd="0" parTransId="{AE853AE9-DF52-409A-A196-0343A7A7E4A1}" sibTransId="{485D773A-CBB2-4B5A-BB93-1C15D4F3BA1E}"/>
    <dgm:cxn modelId="{4AC0A1AE-269A-48E0-B693-C159F9C722D0}" type="presOf" srcId="{143D74C9-CCAB-4D16-A73D-A36F4BCB6F38}" destId="{7185ABD1-985C-4505-89B1-CC7340283A95}" srcOrd="1" destOrd="1" presId="urn:microsoft.com/office/officeart/2005/8/layout/cycle4"/>
    <dgm:cxn modelId="{916514C2-398B-40F8-BAEA-1178B72D7723}" type="presOf" srcId="{CD60674A-7D6C-49CD-A7A8-199807E6AB37}" destId="{ECF9509A-0A06-461D-B606-E08B79D217FD}" srcOrd="0" destOrd="0" presId="urn:microsoft.com/office/officeart/2005/8/layout/cycle4"/>
    <dgm:cxn modelId="{A299893A-8577-489D-A847-92889E69FD0A}" srcId="{7D0FE6D1-AD1B-4844-B203-0DC932ABF8F0}" destId="{4D0179D1-EFFE-4D89-9A0C-807016A00040}" srcOrd="0" destOrd="0" parTransId="{B287C182-0E42-441D-B6E8-FAE878B6B8FC}" sibTransId="{62AB31A5-40A2-4ECD-A452-EDBE5A4497C1}"/>
    <dgm:cxn modelId="{230BA68E-D00A-4B73-AE89-42FE2D42CD3D}" srcId="{2DCCD4A0-68A2-4EA5-A90D-2607930366C0}" destId="{7D0FE6D1-AD1B-4844-B203-0DC932ABF8F0}" srcOrd="1" destOrd="0" parTransId="{2DA95055-7CBB-4C81-BBA1-3F6D1D7CD000}" sibTransId="{5DCA18EF-7CFE-4A02-8635-CD95B63E7BC2}"/>
    <dgm:cxn modelId="{62202E1D-2929-40E1-B5DD-38853E3DCEA3}" type="presOf" srcId="{02939EBF-77D0-4E17-AF7F-9F17622B6E20}" destId="{052D2DA2-E7C5-4075-AFCA-A2714E3F1361}" srcOrd="0" destOrd="0" presId="urn:microsoft.com/office/officeart/2005/8/layout/cycle4"/>
    <dgm:cxn modelId="{5C0EC64A-1143-43CB-9ECD-25EF8583CF83}" type="presOf" srcId="{D855D5BE-CC81-4877-80A8-71EE50532B1A}" destId="{0F7CE9AD-DA7C-4E9A-A01A-DF6AB2F72162}" srcOrd="1" destOrd="1" presId="urn:microsoft.com/office/officeart/2005/8/layout/cycle4"/>
    <dgm:cxn modelId="{77C54C53-0B15-4156-B365-746E8CC26AE9}" srcId="{C189E2BD-9D66-481B-BC2F-2CD24B692F16}" destId="{143D74C9-CCAB-4D16-A73D-A36F4BCB6F38}" srcOrd="1" destOrd="0" parTransId="{11C68F6A-441F-465F-AA76-88CC2AE26AAF}" sibTransId="{9D515253-48C4-4E69-8F97-91949EE51F2E}"/>
    <dgm:cxn modelId="{4424DF77-AB03-4BBE-8706-CED61C184910}" srcId="{8A3879A5-E12B-473A-8D5D-4A191F31D720}" destId="{F047DC20-F8F4-47DB-916C-930D9C31C986}" srcOrd="0" destOrd="0" parTransId="{3691BCB1-0F3D-4761-8583-84094A5F0982}" sibTransId="{2BF37DFF-F0BA-4BA3-B1A5-055BDAFCFAA1}"/>
    <dgm:cxn modelId="{54E2C29D-320C-4DFC-ACCC-0E457CC64F87}" type="presOf" srcId="{7D0FE6D1-AD1B-4844-B203-0DC932ABF8F0}" destId="{2CEFD26D-AA7A-4CC0-B91B-6DF00D0F660E}" srcOrd="0" destOrd="0" presId="urn:microsoft.com/office/officeart/2005/8/layout/cycle4"/>
    <dgm:cxn modelId="{24542D33-C40C-4FE4-B1BB-16D6415AEA7C}" type="presOf" srcId="{6D899466-BF49-4B34-954D-AFB9E55CCEF1}" destId="{F67CD2A7-8840-42E2-826B-CA2F32043C39}" srcOrd="1" destOrd="1" presId="urn:microsoft.com/office/officeart/2005/8/layout/cycle4"/>
    <dgm:cxn modelId="{2EA2889A-6AD7-470D-BCD3-5EDA5C3F2E6F}" type="presOf" srcId="{143D74C9-CCAB-4D16-A73D-A36F4BCB6F38}" destId="{ECF9509A-0A06-461D-B606-E08B79D217FD}" srcOrd="0" destOrd="1" presId="urn:microsoft.com/office/officeart/2005/8/layout/cycle4"/>
    <dgm:cxn modelId="{BF415887-45AB-4D97-B438-B1A7E24AB1C9}" type="presOf" srcId="{2678F804-9C4F-4A32-B82A-48BE1FD59A18}" destId="{ECF9509A-0A06-461D-B606-E08B79D217FD}" srcOrd="0" destOrd="2" presId="urn:microsoft.com/office/officeart/2005/8/layout/cycle4"/>
    <dgm:cxn modelId="{73A978CA-C248-46A1-AB4C-549A4F549460}" type="presParOf" srcId="{727243D4-423A-484D-AFA9-B5433237AF30}" destId="{3A2B4D4E-95AF-465F-B839-8F07512E7EDF}" srcOrd="0" destOrd="0" presId="urn:microsoft.com/office/officeart/2005/8/layout/cycle4"/>
    <dgm:cxn modelId="{90F0E461-FEFA-4946-A1C5-FB78631CCE00}" type="presParOf" srcId="{3A2B4D4E-95AF-465F-B839-8F07512E7EDF}" destId="{3A10B243-5860-4DB5-9918-B2FAF81BAC04}" srcOrd="0" destOrd="0" presId="urn:microsoft.com/office/officeart/2005/8/layout/cycle4"/>
    <dgm:cxn modelId="{7C7D2FE7-2B84-4C5E-9D9D-944F13AB50D8}" type="presParOf" srcId="{3A10B243-5860-4DB5-9918-B2FAF81BAC04}" destId="{200BC356-1322-48B5-A544-136907738AA0}" srcOrd="0" destOrd="0" presId="urn:microsoft.com/office/officeart/2005/8/layout/cycle4"/>
    <dgm:cxn modelId="{1F9815CF-E3FE-4CAE-B9C8-3D66B230123B}" type="presParOf" srcId="{3A10B243-5860-4DB5-9918-B2FAF81BAC04}" destId="{BCF2E933-844E-4AD4-904B-C1AA65EC2F71}" srcOrd="1" destOrd="0" presId="urn:microsoft.com/office/officeart/2005/8/layout/cycle4"/>
    <dgm:cxn modelId="{1567186B-BCE9-4FE6-A51D-86BD959A25E2}" type="presParOf" srcId="{3A2B4D4E-95AF-465F-B839-8F07512E7EDF}" destId="{FD1506DF-0706-4C68-BA1C-22EA4C9592AD}" srcOrd="1" destOrd="0" presId="urn:microsoft.com/office/officeart/2005/8/layout/cycle4"/>
    <dgm:cxn modelId="{1BCF03AF-3BE0-4D60-BE9D-D22633B4A4C5}" type="presParOf" srcId="{FD1506DF-0706-4C68-BA1C-22EA4C9592AD}" destId="{F45BAC92-4CDB-419E-9BC1-58C42DBED300}" srcOrd="0" destOrd="0" presId="urn:microsoft.com/office/officeart/2005/8/layout/cycle4"/>
    <dgm:cxn modelId="{ED9AB911-CE71-4EEE-BF80-32BC6A8FA697}" type="presParOf" srcId="{FD1506DF-0706-4C68-BA1C-22EA4C9592AD}" destId="{0F7CE9AD-DA7C-4E9A-A01A-DF6AB2F72162}" srcOrd="1" destOrd="0" presId="urn:microsoft.com/office/officeart/2005/8/layout/cycle4"/>
    <dgm:cxn modelId="{AA6ECB8F-4C92-4BE7-94C3-EC1DC6B9E293}" type="presParOf" srcId="{3A2B4D4E-95AF-465F-B839-8F07512E7EDF}" destId="{C8E7F615-3EB1-417C-A439-6C36FF60BF63}" srcOrd="2" destOrd="0" presId="urn:microsoft.com/office/officeart/2005/8/layout/cycle4"/>
    <dgm:cxn modelId="{DFF33225-F064-408C-83DD-3004A13179ED}" type="presParOf" srcId="{C8E7F615-3EB1-417C-A439-6C36FF60BF63}" destId="{DC4DBFA3-8E73-472D-805E-9B23CC0E197C}" srcOrd="0" destOrd="0" presId="urn:microsoft.com/office/officeart/2005/8/layout/cycle4"/>
    <dgm:cxn modelId="{929A43ED-5848-4F10-9E78-5C3FB6B45FDD}" type="presParOf" srcId="{C8E7F615-3EB1-417C-A439-6C36FF60BF63}" destId="{F67CD2A7-8840-42E2-826B-CA2F32043C39}" srcOrd="1" destOrd="0" presId="urn:microsoft.com/office/officeart/2005/8/layout/cycle4"/>
    <dgm:cxn modelId="{14CA7AEE-179D-4EBC-9D33-A92A1A296FE9}" type="presParOf" srcId="{3A2B4D4E-95AF-465F-B839-8F07512E7EDF}" destId="{88D212DB-4B97-4FB5-B4B9-A7EFB4CF1A04}" srcOrd="3" destOrd="0" presId="urn:microsoft.com/office/officeart/2005/8/layout/cycle4"/>
    <dgm:cxn modelId="{806BBF9C-2302-4638-AF06-6A61D93C6793}" type="presParOf" srcId="{88D212DB-4B97-4FB5-B4B9-A7EFB4CF1A04}" destId="{ECF9509A-0A06-461D-B606-E08B79D217FD}" srcOrd="0" destOrd="0" presId="urn:microsoft.com/office/officeart/2005/8/layout/cycle4"/>
    <dgm:cxn modelId="{3BFFA770-2DDC-4E23-8B87-1644D0CB1BA0}" type="presParOf" srcId="{88D212DB-4B97-4FB5-B4B9-A7EFB4CF1A04}" destId="{7185ABD1-985C-4505-89B1-CC7340283A95}" srcOrd="1" destOrd="0" presId="urn:microsoft.com/office/officeart/2005/8/layout/cycle4"/>
    <dgm:cxn modelId="{965034E7-324E-4E0C-B4AB-866C56D0078C}" type="presParOf" srcId="{3A2B4D4E-95AF-465F-B839-8F07512E7EDF}" destId="{56B5FDE5-56FE-4B35-99FA-F3D87C97381E}" srcOrd="4" destOrd="0" presId="urn:microsoft.com/office/officeart/2005/8/layout/cycle4"/>
    <dgm:cxn modelId="{1BDA7127-B47F-44C0-8360-7B0F332B7473}" type="presParOf" srcId="{727243D4-423A-484D-AFA9-B5433237AF30}" destId="{9069F008-2977-4C73-8CCA-A218CC0B1CF2}" srcOrd="1" destOrd="0" presId="urn:microsoft.com/office/officeart/2005/8/layout/cycle4"/>
    <dgm:cxn modelId="{4BB19155-14F4-4075-8857-9548F56051A4}" type="presParOf" srcId="{9069F008-2977-4C73-8CCA-A218CC0B1CF2}" destId="{052D2DA2-E7C5-4075-AFCA-A2714E3F1361}" srcOrd="0" destOrd="0" presId="urn:microsoft.com/office/officeart/2005/8/layout/cycle4"/>
    <dgm:cxn modelId="{E6E601A6-0178-43F4-B13C-36B8821398D1}" type="presParOf" srcId="{9069F008-2977-4C73-8CCA-A218CC0B1CF2}" destId="{2CEFD26D-AA7A-4CC0-B91B-6DF00D0F660E}" srcOrd="1" destOrd="0" presId="urn:microsoft.com/office/officeart/2005/8/layout/cycle4"/>
    <dgm:cxn modelId="{980B5534-70C4-4E70-8339-8A5807D7E548}" type="presParOf" srcId="{9069F008-2977-4C73-8CCA-A218CC0B1CF2}" destId="{0EF7FB2A-65B2-4CBA-B678-09594CCB8241}" srcOrd="2" destOrd="0" presId="urn:microsoft.com/office/officeart/2005/8/layout/cycle4"/>
    <dgm:cxn modelId="{F5B8E756-27BF-4279-AE91-BE0AB8F86619}" type="presParOf" srcId="{9069F008-2977-4C73-8CCA-A218CC0B1CF2}" destId="{14E0FF72-3CF3-4EEC-BCE4-F994A5B2DEDB}" srcOrd="3" destOrd="0" presId="urn:microsoft.com/office/officeart/2005/8/layout/cycle4"/>
    <dgm:cxn modelId="{24699FB9-3D9B-41A3-8AE5-82A553F1D080}" type="presParOf" srcId="{9069F008-2977-4C73-8CCA-A218CC0B1CF2}" destId="{308026A9-6C9F-451D-BDFC-7904060E74BD}" srcOrd="4" destOrd="0" presId="urn:microsoft.com/office/officeart/2005/8/layout/cycle4"/>
    <dgm:cxn modelId="{9C0090D5-FC20-4E61-BA49-680D7861B37F}" type="presParOf" srcId="{727243D4-423A-484D-AFA9-B5433237AF30}" destId="{4EB842A5-0E28-4ECB-81FC-A6F4E3873902}" srcOrd="2" destOrd="0" presId="urn:microsoft.com/office/officeart/2005/8/layout/cycle4"/>
    <dgm:cxn modelId="{EB1544BC-2E93-46B3-AF12-B120151B0207}" type="presParOf" srcId="{727243D4-423A-484D-AFA9-B5433237AF30}" destId="{01A75991-269F-4C84-B90F-EFDDD0CC7462}"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2A697A-5BFD-4045-83F2-589BDC625F22}">
      <dsp:nvSpPr>
        <dsp:cNvPr id="0" name=""/>
        <dsp:cNvSpPr/>
      </dsp:nvSpPr>
      <dsp:spPr>
        <a:xfrm>
          <a:off x="2388940" y="48753"/>
          <a:ext cx="2535202" cy="2535202"/>
        </a:xfrm>
        <a:prstGeom prst="ellipse">
          <a:avLst/>
        </a:prstGeom>
        <a:blipFill dpi="0" rotWithShape="0">
          <a:blip xmlns:r="http://schemas.openxmlformats.org/officeDocument/2006/relationships" r:embed="rId1"/>
          <a:srcRect/>
          <a:stretch>
            <a:fillRect l="6238" t="18741" r="6238" b="18741"/>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681463" y="390031"/>
        <a:ext cx="1950155" cy="804439"/>
      </dsp:txXfrm>
    </dsp:sp>
    <dsp:sp modelId="{7DE7DDEB-0DB5-44AE-BF5F-B66EFDD1F6FB}">
      <dsp:nvSpPr>
        <dsp:cNvPr id="0" name=""/>
        <dsp:cNvSpPr/>
      </dsp:nvSpPr>
      <dsp:spPr>
        <a:xfrm>
          <a:off x="3510279" y="1170093"/>
          <a:ext cx="2535202" cy="2535202"/>
        </a:xfrm>
        <a:prstGeom prst="ellipse">
          <a:avLst/>
        </a:prstGeom>
        <a:blipFill rotWithShape="0">
          <a:blip xmlns:r="http://schemas.openxmlformats.org/officeDocument/2006/relationships" r:embed="rId2">
            <a:alphaModFix amt="65000"/>
          </a:blip>
          <a:stretch>
            <a:fillRect l="-3141" t="-14" r="-3141" b="-14"/>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US" sz="6500" kern="1200" dirty="0"/>
        </a:p>
      </dsp:txBody>
      <dsp:txXfrm>
        <a:off x="4875388" y="1462616"/>
        <a:ext cx="975077" cy="1950155"/>
      </dsp:txXfrm>
    </dsp:sp>
    <dsp:sp modelId="{74328EF8-2C26-4D04-A410-F2DBB2C56018}">
      <dsp:nvSpPr>
        <dsp:cNvPr id="0" name=""/>
        <dsp:cNvSpPr/>
      </dsp:nvSpPr>
      <dsp:spPr>
        <a:xfrm>
          <a:off x="2388940" y="2291432"/>
          <a:ext cx="2535202" cy="2535202"/>
        </a:xfrm>
        <a:prstGeom prst="ellipse">
          <a:avLst/>
        </a:prstGeom>
        <a:blipFill dpi="0" rotWithShape="0">
          <a:blip xmlns:r="http://schemas.openxmlformats.org/officeDocument/2006/relationships" r:embed="rId3">
            <a:alphaModFix amt="65000"/>
          </a:blip>
          <a:srcRect/>
          <a:stretch>
            <a:fillRect l="-3141" t="9363" r="-3141" b="9363"/>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681463" y="3680918"/>
        <a:ext cx="1950155" cy="804439"/>
      </dsp:txXfrm>
    </dsp:sp>
    <dsp:sp modelId="{713CFE59-FC48-4092-8CB3-C5B0A63CDB39}">
      <dsp:nvSpPr>
        <dsp:cNvPr id="0" name=""/>
        <dsp:cNvSpPr/>
      </dsp:nvSpPr>
      <dsp:spPr>
        <a:xfrm>
          <a:off x="1267600" y="1170093"/>
          <a:ext cx="2535202" cy="2535202"/>
        </a:xfrm>
        <a:prstGeom prst="ellipse">
          <a:avLst/>
        </a:prstGeom>
        <a:solidFill>
          <a:schemeClr val="accent3">
            <a:lumMod val="20000"/>
            <a:lumOff val="80000"/>
            <a:alpha val="47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Venture Capital</a:t>
          </a:r>
          <a:endParaRPr lang="en-US" sz="2000" kern="1200" dirty="0"/>
        </a:p>
      </dsp:txBody>
      <dsp:txXfrm>
        <a:off x="1462616" y="1462616"/>
        <a:ext cx="975077" cy="19501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DBFA3-8E73-472D-805E-9B23CC0E197C}">
      <dsp:nvSpPr>
        <dsp:cNvPr id="0" name=""/>
        <dsp:cNvSpPr/>
      </dsp:nvSpPr>
      <dsp:spPr>
        <a:xfrm>
          <a:off x="5292090" y="2979699"/>
          <a:ext cx="2164664" cy="1402211"/>
        </a:xfrm>
        <a:prstGeom prst="roundRect">
          <a:avLst>
            <a:gd name="adj" fmla="val 10000"/>
          </a:avLst>
        </a:prstGeom>
        <a:solidFill>
          <a:schemeClr val="lt1">
            <a:alpha val="9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MNC</a:t>
          </a:r>
          <a:endParaRPr lang="en-US" sz="1400" kern="1200" dirty="0"/>
        </a:p>
        <a:p>
          <a:pPr marL="114300" lvl="1" indent="-114300" algn="l" defTabSz="622300">
            <a:lnSpc>
              <a:spcPct val="90000"/>
            </a:lnSpc>
            <a:spcBef>
              <a:spcPct val="0"/>
            </a:spcBef>
            <a:spcAft>
              <a:spcPct val="15000"/>
            </a:spcAft>
            <a:buChar char="••"/>
          </a:pPr>
          <a:r>
            <a:rPr lang="en-US" sz="1400" kern="1200" dirty="0" smtClean="0"/>
            <a:t>VC</a:t>
          </a:r>
          <a:endParaRPr lang="en-US" sz="1400" kern="1200" dirty="0"/>
        </a:p>
      </dsp:txBody>
      <dsp:txXfrm>
        <a:off x="5972291" y="3361054"/>
        <a:ext cx="1453660" cy="990054"/>
      </dsp:txXfrm>
    </dsp:sp>
    <dsp:sp modelId="{ECF9509A-0A06-461D-B606-E08B79D217FD}">
      <dsp:nvSpPr>
        <dsp:cNvPr id="0" name=""/>
        <dsp:cNvSpPr/>
      </dsp:nvSpPr>
      <dsp:spPr>
        <a:xfrm>
          <a:off x="1760269" y="2979699"/>
          <a:ext cx="2164664" cy="1402211"/>
        </a:xfrm>
        <a:prstGeom prst="roundRect">
          <a:avLst>
            <a:gd name="adj" fmla="val 10000"/>
          </a:avLst>
        </a:prstGeom>
        <a:solidFill>
          <a:schemeClr val="lt1">
            <a:alpha val="9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Start-ups</a:t>
          </a:r>
          <a:endParaRPr lang="en-US" sz="1400" kern="1200" dirty="0"/>
        </a:p>
        <a:p>
          <a:pPr marL="114300" lvl="1" indent="-114300" algn="l" defTabSz="622300">
            <a:lnSpc>
              <a:spcPct val="90000"/>
            </a:lnSpc>
            <a:spcBef>
              <a:spcPct val="0"/>
            </a:spcBef>
            <a:spcAft>
              <a:spcPct val="15000"/>
            </a:spcAft>
            <a:buChar char="••"/>
          </a:pPr>
          <a:r>
            <a:rPr lang="en-US" sz="1400" kern="1200" dirty="0" smtClean="0"/>
            <a:t>MNC</a:t>
          </a:r>
          <a:endParaRPr lang="en-US" sz="1400" kern="1200" dirty="0"/>
        </a:p>
        <a:p>
          <a:pPr marL="114300" lvl="1" indent="-114300" algn="l" defTabSz="622300">
            <a:lnSpc>
              <a:spcPct val="90000"/>
            </a:lnSpc>
            <a:spcBef>
              <a:spcPct val="0"/>
            </a:spcBef>
            <a:spcAft>
              <a:spcPct val="15000"/>
            </a:spcAft>
            <a:buChar char="••"/>
          </a:pPr>
          <a:r>
            <a:rPr lang="en-US" sz="1400" kern="1200" dirty="0" smtClean="0"/>
            <a:t>VC</a:t>
          </a:r>
          <a:endParaRPr lang="en-US" sz="1400" kern="1200" dirty="0"/>
        </a:p>
      </dsp:txBody>
      <dsp:txXfrm>
        <a:off x="1791071" y="3361054"/>
        <a:ext cx="1453660" cy="990054"/>
      </dsp:txXfrm>
    </dsp:sp>
    <dsp:sp modelId="{F45BAC92-4CDB-419E-9BC1-58C42DBED300}">
      <dsp:nvSpPr>
        <dsp:cNvPr id="0" name=""/>
        <dsp:cNvSpPr/>
      </dsp:nvSpPr>
      <dsp:spPr>
        <a:xfrm>
          <a:off x="5292090" y="0"/>
          <a:ext cx="2164664" cy="1402211"/>
        </a:xfrm>
        <a:prstGeom prst="roundRect">
          <a:avLst>
            <a:gd name="adj" fmla="val 10000"/>
          </a:avLst>
        </a:prstGeom>
        <a:solidFill>
          <a:schemeClr val="lt1">
            <a:alpha val="9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Start-ups</a:t>
          </a:r>
          <a:endParaRPr lang="en-US" sz="1400" kern="1200" dirty="0"/>
        </a:p>
        <a:p>
          <a:pPr marL="114300" lvl="1" indent="-114300" algn="l" defTabSz="622300">
            <a:lnSpc>
              <a:spcPct val="90000"/>
            </a:lnSpc>
            <a:spcBef>
              <a:spcPct val="0"/>
            </a:spcBef>
            <a:spcAft>
              <a:spcPct val="15000"/>
            </a:spcAft>
            <a:buChar char="••"/>
          </a:pPr>
          <a:r>
            <a:rPr lang="en-US" sz="1400" kern="1200" dirty="0" smtClean="0"/>
            <a:t>MNC</a:t>
          </a:r>
          <a:endParaRPr lang="en-US" sz="1400" kern="1200" dirty="0"/>
        </a:p>
      </dsp:txBody>
      <dsp:txXfrm>
        <a:off x="5972291" y="30802"/>
        <a:ext cx="1453660" cy="990054"/>
      </dsp:txXfrm>
    </dsp:sp>
    <dsp:sp modelId="{200BC356-1322-48B5-A544-136907738AA0}">
      <dsp:nvSpPr>
        <dsp:cNvPr id="0" name=""/>
        <dsp:cNvSpPr/>
      </dsp:nvSpPr>
      <dsp:spPr>
        <a:xfrm>
          <a:off x="1760269" y="0"/>
          <a:ext cx="2164664" cy="1402211"/>
        </a:xfrm>
        <a:prstGeom prst="roundRect">
          <a:avLst>
            <a:gd name="adj" fmla="val 10000"/>
          </a:avLst>
        </a:prstGeom>
        <a:solidFill>
          <a:schemeClr val="lt1">
            <a:alpha val="9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Start-ups</a:t>
          </a:r>
          <a:endParaRPr lang="en-US" sz="1400" kern="1200" dirty="0"/>
        </a:p>
      </dsp:txBody>
      <dsp:txXfrm>
        <a:off x="1791071" y="30802"/>
        <a:ext cx="1453660" cy="990054"/>
      </dsp:txXfrm>
    </dsp:sp>
    <dsp:sp modelId="{052D2DA2-E7C5-4075-AFCA-A2714E3F1361}">
      <dsp:nvSpPr>
        <dsp:cNvPr id="0" name=""/>
        <dsp:cNvSpPr/>
      </dsp:nvSpPr>
      <dsp:spPr>
        <a:xfrm>
          <a:off x="2667325" y="249768"/>
          <a:ext cx="1897367" cy="1897367"/>
        </a:xfrm>
        <a:prstGeom prst="pieWedge">
          <a:avLst/>
        </a:prstGeom>
        <a:solidFill>
          <a:schemeClr val="accent2">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Invention</a:t>
          </a:r>
          <a:endParaRPr lang="en-US" sz="1600" kern="1200" dirty="0"/>
        </a:p>
      </dsp:txBody>
      <dsp:txXfrm>
        <a:off x="3223051" y="805494"/>
        <a:ext cx="1341641" cy="1341641"/>
      </dsp:txXfrm>
    </dsp:sp>
    <dsp:sp modelId="{2CEFD26D-AA7A-4CC0-B91B-6DF00D0F660E}">
      <dsp:nvSpPr>
        <dsp:cNvPr id="0" name=""/>
        <dsp:cNvSpPr/>
      </dsp:nvSpPr>
      <dsp:spPr>
        <a:xfrm rot="5400000">
          <a:off x="4652331" y="249768"/>
          <a:ext cx="1897367" cy="1897367"/>
        </a:xfrm>
        <a:prstGeom prst="pieWedge">
          <a:avLst/>
        </a:prstGeom>
        <a:solidFill>
          <a:schemeClr val="accent2">
            <a:hueOff val="-105297"/>
            <a:satOff val="-440"/>
            <a:lumOff val="5032"/>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Product definitions</a:t>
          </a:r>
          <a:endParaRPr lang="en-US" sz="1800" kern="1200" dirty="0"/>
        </a:p>
      </dsp:txBody>
      <dsp:txXfrm rot="-5400000">
        <a:off x="4652331" y="805494"/>
        <a:ext cx="1341641" cy="1341641"/>
      </dsp:txXfrm>
    </dsp:sp>
    <dsp:sp modelId="{0EF7FB2A-65B2-4CBA-B678-09594CCB8241}">
      <dsp:nvSpPr>
        <dsp:cNvPr id="0" name=""/>
        <dsp:cNvSpPr/>
      </dsp:nvSpPr>
      <dsp:spPr>
        <a:xfrm rot="10800000">
          <a:off x="4652331" y="2234774"/>
          <a:ext cx="1897367" cy="1897367"/>
        </a:xfrm>
        <a:prstGeom prst="pieWedge">
          <a:avLst/>
        </a:prstGeom>
        <a:solidFill>
          <a:schemeClr val="accent2">
            <a:hueOff val="-210594"/>
            <a:satOff val="-879"/>
            <a:lumOff val="10064"/>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Sales channels</a:t>
          </a:r>
          <a:endParaRPr lang="en-US" sz="1800" kern="1200" dirty="0"/>
        </a:p>
      </dsp:txBody>
      <dsp:txXfrm rot="10800000">
        <a:off x="4652331" y="2234774"/>
        <a:ext cx="1341641" cy="1341641"/>
      </dsp:txXfrm>
    </dsp:sp>
    <dsp:sp modelId="{14E0FF72-3CF3-4EEC-BCE4-F994A5B2DEDB}">
      <dsp:nvSpPr>
        <dsp:cNvPr id="0" name=""/>
        <dsp:cNvSpPr/>
      </dsp:nvSpPr>
      <dsp:spPr>
        <a:xfrm rot="16200000">
          <a:off x="2667325" y="2234774"/>
          <a:ext cx="1897367" cy="1897367"/>
        </a:xfrm>
        <a:prstGeom prst="pieWedge">
          <a:avLst/>
        </a:prstGeom>
        <a:solidFill>
          <a:schemeClr val="accent2">
            <a:hueOff val="-315892"/>
            <a:satOff val="-1319"/>
            <a:lumOff val="15096"/>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Feedback</a:t>
          </a:r>
          <a:endParaRPr lang="en-US" sz="1600" kern="1200" dirty="0"/>
        </a:p>
      </dsp:txBody>
      <dsp:txXfrm rot="5400000">
        <a:off x="3223051" y="2234774"/>
        <a:ext cx="1341641" cy="1341641"/>
      </dsp:txXfrm>
    </dsp:sp>
    <dsp:sp modelId="{4EB842A5-0E28-4ECB-81FC-A6F4E3873902}">
      <dsp:nvSpPr>
        <dsp:cNvPr id="0" name=""/>
        <dsp:cNvSpPr/>
      </dsp:nvSpPr>
      <dsp:spPr>
        <a:xfrm>
          <a:off x="4280964" y="1796583"/>
          <a:ext cx="655095" cy="569648"/>
        </a:xfrm>
        <a:prstGeom prst="circularArrow">
          <a:avLst/>
        </a:prstGeom>
        <a:solidFill>
          <a:schemeClr val="accent2">
            <a:tint val="4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01A75991-269F-4C84-B90F-EFDDD0CC7462}">
      <dsp:nvSpPr>
        <dsp:cNvPr id="0" name=""/>
        <dsp:cNvSpPr/>
      </dsp:nvSpPr>
      <dsp:spPr>
        <a:xfrm rot="10800000">
          <a:off x="4280964" y="2015679"/>
          <a:ext cx="655095" cy="569648"/>
        </a:xfrm>
        <a:prstGeom prst="circularArrow">
          <a:avLst/>
        </a:prstGeom>
        <a:solidFill>
          <a:schemeClr val="accent2">
            <a:tint val="4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566F7D09-A857-4C00-8035-C5DDDB48235F}" type="datetimeFigureOut">
              <a:rPr lang="de-DE" smtClean="0"/>
              <a:t>13.10.2016</a:t>
            </a:fld>
            <a:endParaRPr lang="de-DE"/>
          </a:p>
        </p:txBody>
      </p:sp>
      <p:sp>
        <p:nvSpPr>
          <p:cNvPr id="4" name="Fußzeilenplatzhalter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de-DE"/>
          </a:p>
        </p:txBody>
      </p:sp>
      <p:sp>
        <p:nvSpPr>
          <p:cNvPr id="5" name="Foliennummernplatzhalter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0BE778FF-6DAD-4CA6-8767-B0D9A7FC7134}" type="slidenum">
              <a:rPr lang="de-DE" smtClean="0"/>
              <a:t>‹#›</a:t>
            </a:fld>
            <a:endParaRPr lang="de-DE"/>
          </a:p>
        </p:txBody>
      </p:sp>
    </p:spTree>
    <p:extLst>
      <p:ext uri="{BB962C8B-B14F-4D97-AF65-F5344CB8AC3E}">
        <p14:creationId xmlns:p14="http://schemas.microsoft.com/office/powerpoint/2010/main" val="3217944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97FE15CD-A93B-4F42-AB82-B562BED2F3F0}" type="datetimeFigureOut">
              <a:rPr lang="de-DE" smtClean="0"/>
              <a:t>13.10.2016</a:t>
            </a:fld>
            <a:endParaRPr lang="de-DE"/>
          </a:p>
        </p:txBody>
      </p:sp>
      <p:sp>
        <p:nvSpPr>
          <p:cNvPr id="4" name="Folienbildplatzhalt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9B1365AB-521D-0F4F-9E07-23FC65FB6C04}" type="slidenum">
              <a:rPr lang="de-DE" smtClean="0"/>
              <a:t>‹#›</a:t>
            </a:fld>
            <a:endParaRPr lang="de-DE"/>
          </a:p>
        </p:txBody>
      </p:sp>
    </p:spTree>
    <p:extLst>
      <p:ext uri="{BB962C8B-B14F-4D97-AF65-F5344CB8AC3E}">
        <p14:creationId xmlns:p14="http://schemas.microsoft.com/office/powerpoint/2010/main" val="37677523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9B1365AB-521D-0F4F-9E07-23FC65FB6C04}" type="slidenum">
              <a:rPr lang="de-DE" smtClean="0"/>
              <a:t>1</a:t>
            </a:fld>
            <a:endParaRPr lang="de-DE"/>
          </a:p>
        </p:txBody>
      </p:sp>
    </p:spTree>
    <p:extLst>
      <p:ext uri="{BB962C8B-B14F-4D97-AF65-F5344CB8AC3E}">
        <p14:creationId xmlns:p14="http://schemas.microsoft.com/office/powerpoint/2010/main" val="3881733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1365AB-521D-0F4F-9E07-23FC65FB6C04}" type="slidenum">
              <a:rPr lang="de-DE" smtClean="0"/>
              <a:t>15</a:t>
            </a:fld>
            <a:endParaRPr lang="de-DE"/>
          </a:p>
        </p:txBody>
      </p:sp>
    </p:spTree>
    <p:extLst>
      <p:ext uri="{BB962C8B-B14F-4D97-AF65-F5344CB8AC3E}">
        <p14:creationId xmlns:p14="http://schemas.microsoft.com/office/powerpoint/2010/main" val="4172698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20650" y="744538"/>
            <a:ext cx="6616700"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A7CD566-36CF-44BF-AEFA-4B9E0E691CC8}" type="slidenum">
              <a:rPr lang="en-US" smtClean="0"/>
              <a:pPr/>
              <a:t>16</a:t>
            </a:fld>
            <a:endParaRPr lang="en-US" dirty="0"/>
          </a:p>
        </p:txBody>
      </p:sp>
    </p:spTree>
    <p:extLst>
      <p:ext uri="{BB962C8B-B14F-4D97-AF65-F5344CB8AC3E}">
        <p14:creationId xmlns:p14="http://schemas.microsoft.com/office/powerpoint/2010/main" val="948501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9B1365AB-521D-0F4F-9E07-23FC65FB6C04}" type="slidenum">
              <a:rPr lang="de-DE" smtClean="0"/>
              <a:t>17</a:t>
            </a:fld>
            <a:endParaRPr lang="de-DE"/>
          </a:p>
        </p:txBody>
      </p:sp>
    </p:spTree>
    <p:extLst>
      <p:ext uri="{BB962C8B-B14F-4D97-AF65-F5344CB8AC3E}">
        <p14:creationId xmlns:p14="http://schemas.microsoft.com/office/powerpoint/2010/main" val="2150268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b="1" dirty="0" smtClean="0"/>
              <a:t>Carl Friedrich </a:t>
            </a:r>
            <a:r>
              <a:rPr lang="en-US" b="1" dirty="0" err="1" smtClean="0"/>
              <a:t>Goerdeler</a:t>
            </a:r>
            <a:r>
              <a:rPr lang="en-US" b="1" dirty="0" smtClean="0"/>
              <a:t/>
            </a:r>
            <a:br>
              <a:rPr lang="en-US" b="1" dirty="0" smtClean="0"/>
            </a:br>
            <a:r>
              <a:rPr lang="en-US" b="1" dirty="0" smtClean="0"/>
              <a:t/>
            </a:r>
            <a:br>
              <a:rPr lang="en-US" b="1" dirty="0" smtClean="0"/>
            </a:br>
            <a:r>
              <a:rPr lang="en-US" dirty="0" smtClean="0"/>
              <a:t>The administrative lawyer Carl Friedrich </a:t>
            </a:r>
            <a:r>
              <a:rPr lang="en-US" dirty="0" err="1" smtClean="0"/>
              <a:t>Goerdeler</a:t>
            </a:r>
            <a:r>
              <a:rPr lang="en-US" dirty="0" smtClean="0"/>
              <a:t> was lord mayor of Leipzig from 1930 to1936, making him one of only a handful of municipal leaders who were not members of the Nazi Party.  After his resignation, he worked for Bosch as a liaison to the city government in Berlin. It was this position that permitted him to play an active role in the resistance against the Nazi regime.  As the cofounder of the civilian underground opposition against the Nazi regime, </a:t>
            </a:r>
            <a:r>
              <a:rPr lang="en-US" dirty="0" err="1" smtClean="0"/>
              <a:t>Goerdeler</a:t>
            </a:r>
            <a:r>
              <a:rPr lang="en-US" dirty="0" smtClean="0"/>
              <a:t> formulated new constitutional plans and blueprints for a European Union.  After the failed assassination attempt of July 20, 1944, </a:t>
            </a:r>
            <a:r>
              <a:rPr lang="en-US" dirty="0" err="1" smtClean="0"/>
              <a:t>Goerdeler</a:t>
            </a:r>
            <a:r>
              <a:rPr lang="en-US" dirty="0" smtClean="0"/>
              <a:t>, who was designated to become the new Chancellor, was executed as a "traitor" and "war spy" in Berlin on February 2, 1945. </a:t>
            </a:r>
            <a:endParaRPr lang="de-DE" dirty="0"/>
          </a:p>
        </p:txBody>
      </p:sp>
      <p:sp>
        <p:nvSpPr>
          <p:cNvPr id="4" name="Foliennummernplatzhalter 3"/>
          <p:cNvSpPr>
            <a:spLocks noGrp="1"/>
          </p:cNvSpPr>
          <p:nvPr>
            <p:ph type="sldNum" sz="quarter" idx="10"/>
          </p:nvPr>
        </p:nvSpPr>
        <p:spPr/>
        <p:txBody>
          <a:bodyPr/>
          <a:lstStyle/>
          <a:p>
            <a:fld id="{9B1365AB-521D-0F4F-9E07-23FC65FB6C04}" type="slidenum">
              <a:rPr lang="de-DE" smtClean="0"/>
              <a:t>2</a:t>
            </a:fld>
            <a:endParaRPr lang="de-DE"/>
          </a:p>
        </p:txBody>
      </p:sp>
    </p:spTree>
    <p:extLst>
      <p:ext uri="{BB962C8B-B14F-4D97-AF65-F5344CB8AC3E}">
        <p14:creationId xmlns:p14="http://schemas.microsoft.com/office/powerpoint/2010/main" val="1265539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9B1365AB-521D-0F4F-9E07-23FC65FB6C04}" type="slidenum">
              <a:rPr lang="de-DE" smtClean="0"/>
              <a:t>4</a:t>
            </a:fld>
            <a:endParaRPr lang="de-DE"/>
          </a:p>
        </p:txBody>
      </p:sp>
    </p:spTree>
    <p:extLst>
      <p:ext uri="{BB962C8B-B14F-4D97-AF65-F5344CB8AC3E}">
        <p14:creationId xmlns:p14="http://schemas.microsoft.com/office/powerpoint/2010/main" val="2066991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1365AB-521D-0F4F-9E07-23FC65FB6C04}" type="slidenum">
              <a:rPr lang="de-DE" smtClean="0"/>
              <a:t>7</a:t>
            </a:fld>
            <a:endParaRPr lang="de-DE"/>
          </a:p>
        </p:txBody>
      </p:sp>
    </p:spTree>
    <p:extLst>
      <p:ext uri="{BB962C8B-B14F-4D97-AF65-F5344CB8AC3E}">
        <p14:creationId xmlns:p14="http://schemas.microsoft.com/office/powerpoint/2010/main" val="2925857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plans of executing</a:t>
            </a:r>
            <a:r>
              <a:rPr lang="en-GB" baseline="0" dirty="0" smtClean="0"/>
              <a:t> business goals</a:t>
            </a:r>
          </a:p>
          <a:p>
            <a:r>
              <a:rPr lang="en-GB" baseline="0" dirty="0" smtClean="0"/>
              <a:t>They are incompatible</a:t>
            </a:r>
          </a:p>
          <a:p>
            <a:endParaRPr lang="en-GB" baseline="0" dirty="0" smtClean="0"/>
          </a:p>
          <a:p>
            <a:r>
              <a:rPr lang="en-GB" baseline="0" dirty="0" smtClean="0"/>
              <a:t>Plan to learn:</a:t>
            </a:r>
          </a:p>
          <a:p>
            <a:pPr lvl="1">
              <a:spcBef>
                <a:spcPct val="20000"/>
              </a:spcBef>
              <a:buFont typeface="Wingdings" panose="05000000000000000000" pitchFamily="2" charset="2"/>
              <a:buChar char="§"/>
            </a:pPr>
            <a:r>
              <a:rPr lang="en-US" altLang="en-US" sz="1080" dirty="0" smtClean="0"/>
              <a:t>Circular, often idiosyncratic and unexpected</a:t>
            </a:r>
          </a:p>
          <a:p>
            <a:pPr lvl="1">
              <a:spcBef>
                <a:spcPct val="20000"/>
              </a:spcBef>
              <a:buFont typeface="Wingdings" panose="05000000000000000000" pitchFamily="2" charset="2"/>
              <a:buChar char="§"/>
            </a:pPr>
            <a:r>
              <a:rPr lang="en-US" altLang="en-US" sz="1080" dirty="0" smtClean="0"/>
              <a:t>Allow course corrections</a:t>
            </a:r>
          </a:p>
          <a:p>
            <a:pPr lvl="1">
              <a:spcBef>
                <a:spcPct val="20000"/>
              </a:spcBef>
              <a:buFont typeface="Wingdings" panose="05000000000000000000" pitchFamily="2" charset="2"/>
              <a:buChar char="§"/>
            </a:pPr>
            <a:r>
              <a:rPr lang="en-US" altLang="en-US" sz="1080" dirty="0" smtClean="0"/>
              <a:t>Rapid iterations</a:t>
            </a:r>
          </a:p>
          <a:p>
            <a:pPr lvl="1">
              <a:spcBef>
                <a:spcPct val="20000"/>
              </a:spcBef>
              <a:buFont typeface="Wingdings" panose="05000000000000000000" pitchFamily="2" charset="2"/>
              <a:buChar char="§"/>
            </a:pPr>
            <a:r>
              <a:rPr lang="en-US" altLang="en-US" sz="1080" dirty="0" smtClean="0"/>
              <a:t>Tolerate ambiguities</a:t>
            </a:r>
          </a:p>
          <a:p>
            <a:pPr lvl="1">
              <a:spcBef>
                <a:spcPct val="20000"/>
              </a:spcBef>
              <a:buFont typeface="Wingdings" panose="05000000000000000000" pitchFamily="2" charset="2"/>
              <a:buChar char="§"/>
            </a:pPr>
            <a:r>
              <a:rPr lang="en-US" altLang="en-US" sz="1080" dirty="0" smtClean="0"/>
              <a:t>Freedom to explore is key</a:t>
            </a:r>
          </a:p>
          <a:p>
            <a:pPr lvl="1">
              <a:spcBef>
                <a:spcPct val="20000"/>
              </a:spcBef>
              <a:buFont typeface="Wingdings" panose="05000000000000000000" pitchFamily="2" charset="2"/>
              <a:buChar char="§"/>
            </a:pPr>
            <a:r>
              <a:rPr lang="en-US" altLang="en-US" sz="1080" i="1" dirty="0" smtClean="0"/>
              <a:t>Valiant</a:t>
            </a:r>
            <a:r>
              <a:rPr lang="en-US" altLang="en-US" sz="1080" dirty="0" smtClean="0"/>
              <a:t> effort to fail is a badge of honor</a:t>
            </a:r>
          </a:p>
          <a:p>
            <a:endParaRPr lang="en-GB" baseline="0" dirty="0" smtClean="0"/>
          </a:p>
          <a:p>
            <a:endParaRPr lang="en-GB" baseline="0" dirty="0" smtClean="0"/>
          </a:p>
          <a:p>
            <a:r>
              <a:rPr lang="en-GB" baseline="0" dirty="0" smtClean="0"/>
              <a:t>Plan to execute</a:t>
            </a:r>
          </a:p>
          <a:p>
            <a:pPr lvl="1">
              <a:spcBef>
                <a:spcPct val="20000"/>
              </a:spcBef>
              <a:buFont typeface="Wingdings" panose="05000000000000000000" pitchFamily="2" charset="2"/>
              <a:buChar char="§"/>
            </a:pPr>
            <a:r>
              <a:rPr lang="en-US" altLang="en-US" sz="1080" dirty="0" smtClean="0"/>
              <a:t>Linear, often repeatable and predictable</a:t>
            </a:r>
          </a:p>
          <a:p>
            <a:pPr lvl="1">
              <a:spcBef>
                <a:spcPct val="20000"/>
              </a:spcBef>
              <a:buFont typeface="Wingdings" panose="05000000000000000000" pitchFamily="2" charset="2"/>
              <a:buChar char="§"/>
            </a:pPr>
            <a:r>
              <a:rPr lang="en-US" altLang="en-US" sz="1080" dirty="0" smtClean="0"/>
              <a:t>Minimize spec and schedule changes</a:t>
            </a:r>
          </a:p>
          <a:p>
            <a:pPr lvl="1">
              <a:spcBef>
                <a:spcPct val="20000"/>
              </a:spcBef>
              <a:buFont typeface="Wingdings" panose="05000000000000000000" pitchFamily="2" charset="2"/>
              <a:buChar char="§"/>
            </a:pPr>
            <a:r>
              <a:rPr lang="en-US" altLang="en-US" sz="1080" dirty="0" smtClean="0"/>
              <a:t>Launch date further into future</a:t>
            </a:r>
          </a:p>
          <a:p>
            <a:pPr lvl="1">
              <a:spcBef>
                <a:spcPct val="20000"/>
              </a:spcBef>
              <a:buFont typeface="Wingdings" panose="05000000000000000000" pitchFamily="2" charset="2"/>
              <a:buChar char="§"/>
            </a:pPr>
            <a:r>
              <a:rPr lang="en-US" altLang="en-US" sz="1080" dirty="0" smtClean="0"/>
              <a:t>Certainties are high</a:t>
            </a:r>
          </a:p>
          <a:p>
            <a:pPr lvl="1">
              <a:spcBef>
                <a:spcPct val="20000"/>
              </a:spcBef>
              <a:buFont typeface="Wingdings" panose="05000000000000000000" pitchFamily="2" charset="2"/>
              <a:buChar char="§"/>
            </a:pPr>
            <a:r>
              <a:rPr lang="en-US" altLang="en-US" sz="1080" dirty="0" smtClean="0"/>
              <a:t>Process and restrictions are valued</a:t>
            </a:r>
          </a:p>
          <a:p>
            <a:pPr lvl="1">
              <a:spcBef>
                <a:spcPct val="20000"/>
              </a:spcBef>
              <a:buFont typeface="Wingdings" panose="05000000000000000000" pitchFamily="2" charset="2"/>
              <a:buChar char="§"/>
            </a:pPr>
            <a:r>
              <a:rPr lang="en-US" altLang="en-US" sz="1080" b="1" dirty="0" smtClean="0"/>
              <a:t>Failures are punished</a:t>
            </a:r>
          </a:p>
          <a:p>
            <a:endParaRPr lang="en-US" dirty="0"/>
          </a:p>
        </p:txBody>
      </p:sp>
      <p:sp>
        <p:nvSpPr>
          <p:cNvPr id="4" name="Slide Number Placeholder 3"/>
          <p:cNvSpPr>
            <a:spLocks noGrp="1"/>
          </p:cNvSpPr>
          <p:nvPr>
            <p:ph type="sldNum" sz="quarter" idx="10"/>
          </p:nvPr>
        </p:nvSpPr>
        <p:spPr/>
        <p:txBody>
          <a:bodyPr/>
          <a:lstStyle/>
          <a:p>
            <a:fld id="{9B1365AB-521D-0F4F-9E07-23FC65FB6C04}" type="slidenum">
              <a:rPr lang="de-DE" smtClean="0"/>
              <a:t>9</a:t>
            </a:fld>
            <a:endParaRPr lang="de-DE"/>
          </a:p>
        </p:txBody>
      </p:sp>
    </p:spTree>
    <p:extLst>
      <p:ext uri="{BB962C8B-B14F-4D97-AF65-F5344CB8AC3E}">
        <p14:creationId xmlns:p14="http://schemas.microsoft.com/office/powerpoint/2010/main" val="3179340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plans of executing</a:t>
            </a:r>
            <a:r>
              <a:rPr lang="en-GB" baseline="0" dirty="0" smtClean="0"/>
              <a:t> business goals</a:t>
            </a:r>
          </a:p>
          <a:p>
            <a:r>
              <a:rPr lang="en-GB" baseline="0" dirty="0" smtClean="0"/>
              <a:t>They are incompatible</a:t>
            </a:r>
          </a:p>
          <a:p>
            <a:endParaRPr lang="en-GB" baseline="0" dirty="0" smtClean="0"/>
          </a:p>
          <a:p>
            <a:r>
              <a:rPr lang="en-GB" baseline="0" dirty="0" smtClean="0"/>
              <a:t>Plan to learn:</a:t>
            </a:r>
          </a:p>
          <a:p>
            <a:pPr lvl="1">
              <a:spcBef>
                <a:spcPct val="20000"/>
              </a:spcBef>
              <a:buFont typeface="Wingdings" panose="05000000000000000000" pitchFamily="2" charset="2"/>
              <a:buChar char="§"/>
            </a:pPr>
            <a:r>
              <a:rPr lang="en-US" altLang="en-US" sz="1080" dirty="0" smtClean="0"/>
              <a:t>Circular, often idiosyncratic and unexpected</a:t>
            </a:r>
          </a:p>
          <a:p>
            <a:pPr lvl="1">
              <a:spcBef>
                <a:spcPct val="20000"/>
              </a:spcBef>
              <a:buFont typeface="Wingdings" panose="05000000000000000000" pitchFamily="2" charset="2"/>
              <a:buChar char="§"/>
            </a:pPr>
            <a:r>
              <a:rPr lang="en-US" altLang="en-US" sz="1080" dirty="0" smtClean="0"/>
              <a:t>Allow course corrections</a:t>
            </a:r>
          </a:p>
          <a:p>
            <a:pPr lvl="1">
              <a:spcBef>
                <a:spcPct val="20000"/>
              </a:spcBef>
              <a:buFont typeface="Wingdings" panose="05000000000000000000" pitchFamily="2" charset="2"/>
              <a:buChar char="§"/>
            </a:pPr>
            <a:r>
              <a:rPr lang="en-US" altLang="en-US" sz="1080" dirty="0" smtClean="0"/>
              <a:t>Rapid iterations</a:t>
            </a:r>
          </a:p>
          <a:p>
            <a:pPr lvl="1">
              <a:spcBef>
                <a:spcPct val="20000"/>
              </a:spcBef>
              <a:buFont typeface="Wingdings" panose="05000000000000000000" pitchFamily="2" charset="2"/>
              <a:buChar char="§"/>
            </a:pPr>
            <a:r>
              <a:rPr lang="en-US" altLang="en-US" sz="1080" dirty="0" smtClean="0"/>
              <a:t>Tolerate ambiguities</a:t>
            </a:r>
          </a:p>
          <a:p>
            <a:pPr lvl="1">
              <a:spcBef>
                <a:spcPct val="20000"/>
              </a:spcBef>
              <a:buFont typeface="Wingdings" panose="05000000000000000000" pitchFamily="2" charset="2"/>
              <a:buChar char="§"/>
            </a:pPr>
            <a:r>
              <a:rPr lang="en-US" altLang="en-US" sz="1080" dirty="0" smtClean="0"/>
              <a:t>Freedom to explore is key</a:t>
            </a:r>
          </a:p>
          <a:p>
            <a:pPr lvl="1">
              <a:spcBef>
                <a:spcPct val="20000"/>
              </a:spcBef>
              <a:buFont typeface="Wingdings" panose="05000000000000000000" pitchFamily="2" charset="2"/>
              <a:buChar char="§"/>
            </a:pPr>
            <a:r>
              <a:rPr lang="en-US" altLang="en-US" sz="1080" i="1" dirty="0" smtClean="0"/>
              <a:t>Valiant</a:t>
            </a:r>
            <a:r>
              <a:rPr lang="en-US" altLang="en-US" sz="1080" dirty="0" smtClean="0"/>
              <a:t> effort to fail is a badge of honor</a:t>
            </a:r>
          </a:p>
          <a:p>
            <a:endParaRPr lang="en-GB" baseline="0" dirty="0" smtClean="0"/>
          </a:p>
          <a:p>
            <a:endParaRPr lang="en-GB" baseline="0" dirty="0" smtClean="0"/>
          </a:p>
          <a:p>
            <a:r>
              <a:rPr lang="en-GB" baseline="0" dirty="0" smtClean="0"/>
              <a:t>Plan to execute</a:t>
            </a:r>
          </a:p>
          <a:p>
            <a:pPr lvl="1">
              <a:spcBef>
                <a:spcPct val="20000"/>
              </a:spcBef>
              <a:buFont typeface="Wingdings" panose="05000000000000000000" pitchFamily="2" charset="2"/>
              <a:buChar char="§"/>
            </a:pPr>
            <a:r>
              <a:rPr lang="en-US" altLang="en-US" sz="1080" dirty="0" smtClean="0"/>
              <a:t>Linear, often repeatable and predictable</a:t>
            </a:r>
          </a:p>
          <a:p>
            <a:pPr lvl="1">
              <a:spcBef>
                <a:spcPct val="20000"/>
              </a:spcBef>
              <a:buFont typeface="Wingdings" panose="05000000000000000000" pitchFamily="2" charset="2"/>
              <a:buChar char="§"/>
            </a:pPr>
            <a:r>
              <a:rPr lang="en-US" altLang="en-US" sz="1080" dirty="0" smtClean="0"/>
              <a:t>Minimize spec and schedule changes</a:t>
            </a:r>
          </a:p>
          <a:p>
            <a:pPr lvl="1">
              <a:spcBef>
                <a:spcPct val="20000"/>
              </a:spcBef>
              <a:buFont typeface="Wingdings" panose="05000000000000000000" pitchFamily="2" charset="2"/>
              <a:buChar char="§"/>
            </a:pPr>
            <a:r>
              <a:rPr lang="en-US" altLang="en-US" sz="1080" dirty="0" smtClean="0"/>
              <a:t>Launch date further into future</a:t>
            </a:r>
          </a:p>
          <a:p>
            <a:pPr lvl="1">
              <a:spcBef>
                <a:spcPct val="20000"/>
              </a:spcBef>
              <a:buFont typeface="Wingdings" panose="05000000000000000000" pitchFamily="2" charset="2"/>
              <a:buChar char="§"/>
            </a:pPr>
            <a:r>
              <a:rPr lang="en-US" altLang="en-US" sz="1080" dirty="0" smtClean="0"/>
              <a:t>Certainties are high</a:t>
            </a:r>
          </a:p>
          <a:p>
            <a:pPr lvl="1">
              <a:spcBef>
                <a:spcPct val="20000"/>
              </a:spcBef>
              <a:buFont typeface="Wingdings" panose="05000000000000000000" pitchFamily="2" charset="2"/>
              <a:buChar char="§"/>
            </a:pPr>
            <a:r>
              <a:rPr lang="en-US" altLang="en-US" sz="1080" dirty="0" smtClean="0"/>
              <a:t>Process and restrictions are valued</a:t>
            </a:r>
          </a:p>
          <a:p>
            <a:pPr lvl="1">
              <a:spcBef>
                <a:spcPct val="20000"/>
              </a:spcBef>
              <a:buFont typeface="Wingdings" panose="05000000000000000000" pitchFamily="2" charset="2"/>
              <a:buChar char="§"/>
            </a:pPr>
            <a:r>
              <a:rPr lang="en-US" altLang="en-US" sz="1080" b="1" dirty="0" smtClean="0"/>
              <a:t>Failures are punished</a:t>
            </a:r>
          </a:p>
          <a:p>
            <a:endParaRPr lang="en-US" dirty="0"/>
          </a:p>
        </p:txBody>
      </p:sp>
      <p:sp>
        <p:nvSpPr>
          <p:cNvPr id="4" name="Slide Number Placeholder 3"/>
          <p:cNvSpPr>
            <a:spLocks noGrp="1"/>
          </p:cNvSpPr>
          <p:nvPr>
            <p:ph type="sldNum" sz="quarter" idx="10"/>
          </p:nvPr>
        </p:nvSpPr>
        <p:spPr/>
        <p:txBody>
          <a:bodyPr/>
          <a:lstStyle/>
          <a:p>
            <a:fld id="{9B1365AB-521D-0F4F-9E07-23FC65FB6C04}" type="slidenum">
              <a:rPr lang="de-DE" smtClean="0"/>
              <a:t>11</a:t>
            </a:fld>
            <a:endParaRPr lang="de-DE"/>
          </a:p>
        </p:txBody>
      </p:sp>
    </p:spTree>
    <p:extLst>
      <p:ext uri="{BB962C8B-B14F-4D97-AF65-F5344CB8AC3E}">
        <p14:creationId xmlns:p14="http://schemas.microsoft.com/office/powerpoint/2010/main" val="203017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9B1365AB-521D-0F4F-9E07-23FC65FB6C04}" type="slidenum">
              <a:rPr lang="de-DE" smtClean="0"/>
              <a:t>12</a:t>
            </a:fld>
            <a:endParaRPr lang="de-DE"/>
          </a:p>
        </p:txBody>
      </p:sp>
    </p:spTree>
    <p:extLst>
      <p:ext uri="{BB962C8B-B14F-4D97-AF65-F5344CB8AC3E}">
        <p14:creationId xmlns:p14="http://schemas.microsoft.com/office/powerpoint/2010/main" val="1273152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9B1365AB-521D-0F4F-9E07-23FC65FB6C04}" type="slidenum">
              <a:rPr lang="de-DE" smtClean="0"/>
              <a:t>13</a:t>
            </a:fld>
            <a:endParaRPr lang="de-DE"/>
          </a:p>
        </p:txBody>
      </p:sp>
    </p:spTree>
    <p:extLst>
      <p:ext uri="{BB962C8B-B14F-4D97-AF65-F5344CB8AC3E}">
        <p14:creationId xmlns:p14="http://schemas.microsoft.com/office/powerpoint/2010/main" val="357663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47500" lnSpcReduction="20000"/>
          </a:bodyPr>
          <a:lstStyle/>
          <a:p>
            <a:pPr marL="342900" lvl="0" indent="-342900">
              <a:buFont typeface="Arial"/>
              <a:buChar char="•"/>
            </a:pPr>
            <a:r>
              <a:rPr lang="en-US" sz="2400" dirty="0" smtClean="0">
                <a:solidFill>
                  <a:schemeClr val="tx1"/>
                </a:solidFill>
                <a:effectLst/>
                <a:latin typeface="Lucida Grande"/>
                <a:ea typeface="ＭＳ Ｐゴシック" charset="0"/>
                <a:cs typeface="Lucida Grande"/>
                <a:sym typeface="Lucida Grande" charset="0"/>
              </a:rPr>
              <a:t>What are the forces driving the idea of cognitive business? </a:t>
            </a:r>
            <a:endParaRPr lang="en-US" sz="2800" dirty="0" smtClean="0">
              <a:solidFill>
                <a:schemeClr val="tx1"/>
              </a:solidFill>
              <a:effectLst/>
              <a:latin typeface="Lucida Grande"/>
              <a:ea typeface="ＭＳ Ｐゴシック" charset="0"/>
              <a:cs typeface="Lucida Grande"/>
              <a:sym typeface="Lucida Grande" charset="0"/>
            </a:endParaRPr>
          </a:p>
          <a:p>
            <a:pPr marL="342900" lvl="0" indent="-342900">
              <a:buFont typeface="Arial"/>
              <a:buChar char="•"/>
            </a:pPr>
            <a:r>
              <a:rPr lang="en-US" sz="2400" dirty="0" smtClean="0">
                <a:solidFill>
                  <a:schemeClr val="tx1"/>
                </a:solidFill>
                <a:effectLst/>
                <a:latin typeface="Lucida Grande"/>
                <a:ea typeface="ＭＳ Ｐゴシック" charset="0"/>
                <a:cs typeface="Lucida Grande"/>
                <a:sym typeface="Lucida Grande" charset="0"/>
              </a:rPr>
              <a:t>It’s information, it’s data -- </a:t>
            </a:r>
            <a:endParaRPr lang="en-US" sz="2800" dirty="0" smtClean="0">
              <a:solidFill>
                <a:schemeClr val="tx1"/>
              </a:solidFill>
              <a:effectLst/>
              <a:latin typeface="Lucida Grande"/>
              <a:ea typeface="ＭＳ Ｐゴシック" charset="0"/>
              <a:cs typeface="Lucida Grande"/>
              <a:sym typeface="Lucida Grande" charset="0"/>
            </a:endParaRPr>
          </a:p>
          <a:p>
            <a:pPr marL="342900" lvl="0" indent="-342900">
              <a:buFont typeface="Arial"/>
              <a:buChar char="•"/>
            </a:pPr>
            <a:r>
              <a:rPr lang="en-US" sz="2400" dirty="0" smtClean="0">
                <a:solidFill>
                  <a:schemeClr val="tx1"/>
                </a:solidFill>
                <a:effectLst/>
                <a:latin typeface="Lucida Grande"/>
                <a:ea typeface="ＭＳ Ｐゴシック" charset="0"/>
                <a:cs typeface="Lucida Grande"/>
                <a:sym typeface="Lucida Grande" charset="0"/>
              </a:rPr>
              <a:t>For several decades we’ve been digitizing the world; building networks to connect the world around us.</a:t>
            </a:r>
            <a:endParaRPr lang="en-US" sz="2800" dirty="0" smtClean="0">
              <a:solidFill>
                <a:schemeClr val="tx1"/>
              </a:solidFill>
              <a:effectLst/>
              <a:latin typeface="Lucida Grande"/>
              <a:ea typeface="ＭＳ Ｐゴシック" charset="0"/>
              <a:cs typeface="Lucida Grande"/>
              <a:sym typeface="Lucida Grande" charset="0"/>
            </a:endParaRPr>
          </a:p>
          <a:p>
            <a:pPr marL="342900" lvl="0" indent="-342900">
              <a:buFont typeface="Arial"/>
              <a:buChar char="•"/>
            </a:pPr>
            <a:r>
              <a:rPr lang="en-US" sz="2400" dirty="0" smtClean="0">
                <a:solidFill>
                  <a:schemeClr val="tx1"/>
                </a:solidFill>
                <a:effectLst/>
                <a:latin typeface="Lucida Grande"/>
                <a:ea typeface="ＭＳ Ｐゴシック" charset="0"/>
                <a:cs typeface="Lucida Grande"/>
                <a:sym typeface="Lucida Grande" charset="0"/>
              </a:rPr>
              <a:t>Social networks that created a whole new channel of information that runs in parallel to all other business information that’s flowing. </a:t>
            </a:r>
            <a:endParaRPr lang="en-US" sz="2800" dirty="0" smtClean="0">
              <a:solidFill>
                <a:schemeClr val="tx1"/>
              </a:solidFill>
              <a:effectLst/>
              <a:latin typeface="Lucida Grande"/>
              <a:ea typeface="ＭＳ Ｐゴシック" charset="0"/>
              <a:cs typeface="Lucida Grande"/>
              <a:sym typeface="Lucida Grande" charset="0"/>
            </a:endParaRPr>
          </a:p>
          <a:p>
            <a:pPr marL="342900" lvl="0" indent="-342900">
              <a:buFont typeface="Arial"/>
              <a:buChar char="•"/>
            </a:pPr>
            <a:r>
              <a:rPr lang="en-US" sz="2400" dirty="0" smtClean="0">
                <a:solidFill>
                  <a:schemeClr val="tx1"/>
                </a:solidFill>
                <a:effectLst/>
                <a:latin typeface="Lucida Grande"/>
                <a:ea typeface="ＭＳ Ｐゴシック" charset="0"/>
                <a:cs typeface="Lucida Grande"/>
                <a:sym typeface="Lucida Grande" charset="0"/>
              </a:rPr>
              <a:t>And with the Internet of Things, we’re connecting all of the world’s devices; applying sensors and instrumentation to all of our applications, products, operations and processes – creating connected cars, satellites, supply chains, and factories. </a:t>
            </a:r>
            <a:endParaRPr lang="en-US" sz="2800" dirty="0" smtClean="0">
              <a:solidFill>
                <a:schemeClr val="tx1"/>
              </a:solidFill>
              <a:effectLst/>
              <a:latin typeface="Lucida Grande"/>
              <a:ea typeface="ＭＳ Ｐゴシック" charset="0"/>
              <a:cs typeface="Lucida Grande"/>
              <a:sym typeface="Lucida Grande" charset="0"/>
            </a:endParaRPr>
          </a:p>
          <a:p>
            <a:pPr marL="0" indent="0">
              <a:buFont typeface="Arial"/>
              <a:buNone/>
            </a:pPr>
            <a:endParaRPr lang="en-US" sz="2800" dirty="0" smtClean="0">
              <a:solidFill>
                <a:schemeClr val="tx1"/>
              </a:solidFill>
              <a:effectLst/>
              <a:latin typeface="Lucida Grande"/>
              <a:ea typeface="ＭＳ Ｐゴシック" charset="0"/>
              <a:cs typeface="Lucida Grande"/>
              <a:sym typeface="Lucida Grande" charset="0"/>
            </a:endParaRPr>
          </a:p>
          <a:p>
            <a:pPr marL="342900" lvl="0" indent="-342900">
              <a:buFont typeface="Arial"/>
              <a:buChar char="•"/>
            </a:pPr>
            <a:r>
              <a:rPr lang="en-US" sz="2400" dirty="0" smtClean="0">
                <a:solidFill>
                  <a:schemeClr val="tx1"/>
                </a:solidFill>
                <a:effectLst/>
                <a:latin typeface="Lucida Grande"/>
                <a:ea typeface="ＭＳ Ｐゴシック" charset="0"/>
                <a:cs typeface="Lucida Grande"/>
                <a:sym typeface="Lucida Grande" charset="0"/>
              </a:rPr>
              <a:t>These are the elements of a supply chain that drives cognitive businesses: </a:t>
            </a:r>
            <a:endParaRPr lang="en-US" sz="2800" dirty="0" smtClean="0">
              <a:solidFill>
                <a:schemeClr val="tx1"/>
              </a:solidFill>
              <a:effectLst/>
              <a:latin typeface="Lucida Grande"/>
              <a:ea typeface="ＭＳ Ｐゴシック" charset="0"/>
              <a:cs typeface="Lucida Grande"/>
              <a:sym typeface="Lucida Grande" charset="0"/>
            </a:endParaRPr>
          </a:p>
          <a:p>
            <a:pPr marL="1085850" lvl="1" indent="-342900">
              <a:buFont typeface="Arial"/>
              <a:buChar char="•"/>
            </a:pPr>
            <a:r>
              <a:rPr lang="en-US" sz="2400" dirty="0" smtClean="0">
                <a:solidFill>
                  <a:schemeClr val="tx1"/>
                </a:solidFill>
                <a:effectLst/>
                <a:latin typeface="Lucida Grande"/>
                <a:ea typeface="Lucida Grande"/>
                <a:cs typeface="Lucida Grande"/>
                <a:sym typeface="Lucida Grande" charset="0"/>
              </a:rPr>
              <a:t>Sensors and instruments generate the data that becomes information once analytics are applied </a:t>
            </a:r>
            <a:endParaRPr lang="en-US" sz="2800" dirty="0" smtClean="0">
              <a:solidFill>
                <a:schemeClr val="tx1"/>
              </a:solidFill>
              <a:effectLst/>
              <a:latin typeface="Lucida Grande"/>
              <a:ea typeface="Lucida Grande"/>
              <a:cs typeface="Lucida Grande"/>
              <a:sym typeface="Lucida Grande" charset="0"/>
            </a:endParaRPr>
          </a:p>
          <a:p>
            <a:pPr marL="342900" lvl="0" indent="-342900">
              <a:buFont typeface="Arial"/>
              <a:buChar char="•"/>
            </a:pPr>
            <a:r>
              <a:rPr lang="en-US" sz="2400" dirty="0" smtClean="0">
                <a:solidFill>
                  <a:schemeClr val="tx1"/>
                </a:solidFill>
                <a:effectLst/>
                <a:latin typeface="Lucida Grande"/>
                <a:ea typeface="ＭＳ Ｐゴシック" charset="0"/>
                <a:cs typeface="Lucida Grande"/>
                <a:sym typeface="Lucida Grande" charset="0"/>
              </a:rPr>
              <a:t>But we’ve reached an inflection point in which the sheer volume of information generated is so vast; we no longer have the ability to use it productively.</a:t>
            </a:r>
            <a:endParaRPr lang="en-US" sz="2800" dirty="0" smtClean="0">
              <a:solidFill>
                <a:schemeClr val="tx1"/>
              </a:solidFill>
              <a:effectLst/>
              <a:latin typeface="Lucida Grande"/>
              <a:ea typeface="ＭＳ Ｐゴシック" charset="0"/>
              <a:cs typeface="Lucida Grande"/>
              <a:sym typeface="Lucida Grande" charset="0"/>
            </a:endParaRPr>
          </a:p>
          <a:p>
            <a:pPr marL="342900" lvl="0" indent="-342900">
              <a:buFont typeface="Arial"/>
              <a:buChar char="•"/>
            </a:pPr>
            <a:r>
              <a:rPr lang="en-US" sz="2400" dirty="0" smtClean="0">
                <a:solidFill>
                  <a:schemeClr val="tx1"/>
                </a:solidFill>
                <a:effectLst/>
                <a:latin typeface="Lucida Grande"/>
                <a:ea typeface="ＭＳ Ｐゴシック" charset="0"/>
                <a:cs typeface="Lucida Grande"/>
                <a:sym typeface="Lucida Grande" charset="0"/>
              </a:rPr>
              <a:t>AI systems are knowledge systems; fueled by the magnitudes of information available to us</a:t>
            </a:r>
          </a:p>
          <a:p>
            <a:pPr marL="342900" lvl="0" indent="-342900">
              <a:buFont typeface="Arial"/>
              <a:buChar char="•"/>
            </a:pPr>
            <a:r>
              <a:rPr lang="en-US" sz="2400" dirty="0" smtClean="0">
                <a:solidFill>
                  <a:schemeClr val="tx1"/>
                </a:solidFill>
                <a:effectLst/>
                <a:latin typeface="Lucida Grande"/>
                <a:ea typeface="ＭＳ Ｐゴシック" charset="0"/>
                <a:cs typeface="Lucida Grande"/>
                <a:sym typeface="Lucida Grande" charset="0"/>
              </a:rPr>
              <a:t>AI</a:t>
            </a:r>
          </a:p>
          <a:p>
            <a:pPr marL="800100" lvl="1" indent="-342900">
              <a:buFont typeface="Arial"/>
              <a:buChar char="•"/>
            </a:pPr>
            <a:r>
              <a:rPr lang="en-US" sz="2800" dirty="0" smtClean="0">
                <a:solidFill>
                  <a:schemeClr val="tx1"/>
                </a:solidFill>
                <a:effectLst/>
                <a:latin typeface="Lucida Grande"/>
                <a:ea typeface="ＭＳ Ｐゴシック" charset="0"/>
                <a:cs typeface="Lucida Grande"/>
                <a:sym typeface="Lucida Grande" charset="0"/>
              </a:rPr>
              <a:t>Models</a:t>
            </a:r>
            <a:r>
              <a:rPr lang="en-US" sz="2800" baseline="0" dirty="0" smtClean="0">
                <a:solidFill>
                  <a:schemeClr val="tx1"/>
                </a:solidFill>
                <a:effectLst/>
                <a:latin typeface="Lucida Grande"/>
                <a:ea typeface="ＭＳ Ｐゴシック" charset="0"/>
                <a:cs typeface="Lucida Grande"/>
                <a:sym typeface="Lucida Grande" charset="0"/>
              </a:rPr>
              <a:t> targeted at making sense of the data available to us and act upon them</a:t>
            </a:r>
          </a:p>
          <a:p>
            <a:pPr marL="800100" lvl="1" indent="-342900">
              <a:buFont typeface="Arial"/>
              <a:buChar char="•"/>
            </a:pPr>
            <a:r>
              <a:rPr lang="en-US" sz="2800" baseline="0" dirty="0" smtClean="0">
                <a:solidFill>
                  <a:schemeClr val="tx1"/>
                </a:solidFill>
                <a:effectLst/>
                <a:latin typeface="Lucida Grande"/>
                <a:ea typeface="ＭＳ Ｐゴシック" charset="0"/>
                <a:cs typeface="Lucida Grande"/>
                <a:sym typeface="Lucida Grande" charset="0"/>
              </a:rPr>
              <a:t>Representations that support Models targeted at making sense of the data available to us and act upon them</a:t>
            </a:r>
          </a:p>
          <a:p>
            <a:pPr marL="800100" marR="0" lvl="1" indent="-342900" algn="l" defTabSz="457200" rtl="0" eaLnBrk="1" fontAlgn="auto" latinLnBrk="0" hangingPunct="1">
              <a:lnSpc>
                <a:spcPct val="100000"/>
              </a:lnSpc>
              <a:spcBef>
                <a:spcPts val="0"/>
              </a:spcBef>
              <a:spcAft>
                <a:spcPts val="0"/>
              </a:spcAft>
              <a:buClrTx/>
              <a:buSzTx/>
              <a:buFont typeface="Arial"/>
              <a:buChar char="•"/>
              <a:tabLst/>
              <a:defRPr/>
            </a:pPr>
            <a:r>
              <a:rPr lang="en-US" sz="2800" baseline="0" dirty="0" smtClean="0">
                <a:solidFill>
                  <a:schemeClr val="tx1"/>
                </a:solidFill>
                <a:effectLst/>
                <a:latin typeface="Lucida Grande"/>
                <a:ea typeface="ＭＳ Ｐゴシック" charset="0"/>
                <a:cs typeface="Lucida Grande"/>
                <a:sym typeface="Lucida Grande" charset="0"/>
              </a:rPr>
              <a:t>Constraints exposed by Representations that support Models targeted at making sense of the data available to us and act upon them</a:t>
            </a:r>
            <a:endParaRPr lang="en-US" sz="2800" dirty="0" smtClean="0">
              <a:solidFill>
                <a:schemeClr val="tx1"/>
              </a:solidFill>
              <a:effectLst/>
              <a:latin typeface="Lucida Grande"/>
              <a:ea typeface="ＭＳ Ｐゴシック" charset="0"/>
              <a:cs typeface="Lucida Grande"/>
              <a:sym typeface="Lucida Grande" charset="0"/>
            </a:endParaRPr>
          </a:p>
          <a:p>
            <a:pPr marL="800100" marR="0" lvl="1" indent="-342900" algn="l" defTabSz="457200" rtl="0" eaLnBrk="1" fontAlgn="auto" latinLnBrk="0" hangingPunct="1">
              <a:lnSpc>
                <a:spcPct val="100000"/>
              </a:lnSpc>
              <a:spcBef>
                <a:spcPts val="0"/>
              </a:spcBef>
              <a:spcAft>
                <a:spcPts val="0"/>
              </a:spcAft>
              <a:buClrTx/>
              <a:buSzTx/>
              <a:buFont typeface="Arial"/>
              <a:buChar char="•"/>
              <a:tabLst/>
              <a:defRPr/>
            </a:pPr>
            <a:r>
              <a:rPr lang="en-US" sz="2800" dirty="0" smtClean="0">
                <a:solidFill>
                  <a:schemeClr val="tx1"/>
                </a:solidFill>
                <a:effectLst/>
                <a:latin typeface="Lucida Grande"/>
                <a:ea typeface="ＭＳ Ｐゴシック" charset="0"/>
                <a:cs typeface="Lucida Grande"/>
                <a:sym typeface="Lucida Grande" charset="0"/>
              </a:rPr>
              <a:t>Algorithms</a:t>
            </a:r>
            <a:r>
              <a:rPr lang="en-US" sz="2800" baseline="0" dirty="0" smtClean="0">
                <a:solidFill>
                  <a:schemeClr val="tx1"/>
                </a:solidFill>
                <a:effectLst/>
                <a:latin typeface="Lucida Grande"/>
                <a:ea typeface="ＭＳ Ｐゴシック" charset="0"/>
                <a:cs typeface="Lucida Grande"/>
                <a:sym typeface="Lucida Grande" charset="0"/>
              </a:rPr>
              <a:t> enabled by Constraints exposed by Representations that support Models targeted at making sense of the data available to us and act upon them</a:t>
            </a:r>
            <a:endParaRPr lang="en-US" sz="2800" dirty="0" smtClean="0">
              <a:solidFill>
                <a:schemeClr val="tx1"/>
              </a:solidFill>
              <a:effectLst/>
              <a:latin typeface="Lucida Grande"/>
              <a:ea typeface="ＭＳ Ｐゴシック" charset="0"/>
              <a:cs typeface="Lucida Grande"/>
              <a:sym typeface="Lucida Grande" charset="0"/>
            </a:endParaRPr>
          </a:p>
          <a:p>
            <a:pPr marL="800100" lvl="1" indent="-342900">
              <a:buFont typeface="Arial"/>
              <a:buChar char="•"/>
            </a:pPr>
            <a:endParaRPr lang="en-US" sz="2800" dirty="0" smtClean="0">
              <a:solidFill>
                <a:schemeClr val="tx1"/>
              </a:solidFill>
              <a:effectLst/>
              <a:latin typeface="Lucida Grande"/>
              <a:ea typeface="ＭＳ Ｐゴシック" charset="0"/>
              <a:cs typeface="Lucida Grande"/>
              <a:sym typeface="Lucida Grande" charset="0"/>
            </a:endParaRPr>
          </a:p>
          <a:p>
            <a:endParaRPr lang="de-DE" dirty="0"/>
          </a:p>
        </p:txBody>
      </p:sp>
      <p:sp>
        <p:nvSpPr>
          <p:cNvPr id="4" name="Foliennummernplatzhalter 3"/>
          <p:cNvSpPr>
            <a:spLocks noGrp="1"/>
          </p:cNvSpPr>
          <p:nvPr>
            <p:ph type="sldNum" sz="quarter" idx="10"/>
          </p:nvPr>
        </p:nvSpPr>
        <p:spPr/>
        <p:txBody>
          <a:bodyPr/>
          <a:lstStyle/>
          <a:p>
            <a:fld id="{9B1365AB-521D-0F4F-9E07-23FC65FB6C04}" type="slidenum">
              <a:rPr lang="de-DE" smtClean="0"/>
              <a:t>14</a:t>
            </a:fld>
            <a:endParaRPr lang="de-DE"/>
          </a:p>
        </p:txBody>
      </p:sp>
    </p:spTree>
    <p:extLst>
      <p:ext uri="{BB962C8B-B14F-4D97-AF65-F5344CB8AC3E}">
        <p14:creationId xmlns:p14="http://schemas.microsoft.com/office/powerpoint/2010/main" val="3271092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5433" y="259066"/>
            <a:ext cx="10295833" cy="473797"/>
          </a:xfrm>
        </p:spPr>
        <p:txBody>
          <a:bodyPr>
            <a:noAutofit/>
          </a:bodyPr>
          <a:lstStyle/>
          <a:p>
            <a:r>
              <a:rPr lang="de-DE" smtClean="0"/>
              <a:t>Titelmasterformat durch Klicken bearbeiten</a:t>
            </a:r>
            <a:endParaRPr lang="en-US" dirty="0"/>
          </a:p>
        </p:txBody>
      </p:sp>
      <p:sp>
        <p:nvSpPr>
          <p:cNvPr id="3" name="Subtitle 2"/>
          <p:cNvSpPr>
            <a:spLocks noGrp="1"/>
          </p:cNvSpPr>
          <p:nvPr>
            <p:ph type="subTitle" idx="1" hasCustomPrompt="1"/>
          </p:nvPr>
        </p:nvSpPr>
        <p:spPr>
          <a:xfrm>
            <a:off x="345433" y="4020929"/>
            <a:ext cx="10295833" cy="1439419"/>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325" indent="0" algn="ctr">
              <a:buNone/>
              <a:defRPr>
                <a:solidFill>
                  <a:schemeClr val="tx1">
                    <a:tint val="75000"/>
                  </a:schemeClr>
                </a:solidFill>
              </a:defRPr>
            </a:lvl3pPr>
            <a:lvl4pPr marL="1233805" indent="0" algn="ctr">
              <a:buNone/>
              <a:defRPr>
                <a:solidFill>
                  <a:schemeClr val="tx1">
                    <a:tint val="75000"/>
                  </a:schemeClr>
                </a:solidFill>
              </a:defRPr>
            </a:lvl4pPr>
            <a:lvl5pPr marL="1645285" indent="0" algn="ctr">
              <a:buNone/>
              <a:defRPr>
                <a:solidFill>
                  <a:schemeClr val="tx1">
                    <a:tint val="75000"/>
                  </a:schemeClr>
                </a:solidFill>
              </a:defRPr>
            </a:lvl5pPr>
            <a:lvl6pPr marL="2056765" indent="0" algn="ctr">
              <a:buNone/>
              <a:defRPr>
                <a:solidFill>
                  <a:schemeClr val="tx1">
                    <a:tint val="75000"/>
                  </a:schemeClr>
                </a:solidFill>
              </a:defRPr>
            </a:lvl6pPr>
            <a:lvl7pPr marL="2467610" indent="0" algn="ctr">
              <a:buNone/>
              <a:defRPr>
                <a:solidFill>
                  <a:schemeClr val="tx1">
                    <a:tint val="75000"/>
                  </a:schemeClr>
                </a:solidFill>
              </a:defRPr>
            </a:lvl7pPr>
            <a:lvl8pPr marL="2879090" indent="0" algn="ctr">
              <a:buNone/>
              <a:defRPr>
                <a:solidFill>
                  <a:schemeClr val="tx1">
                    <a:tint val="75000"/>
                  </a:schemeClr>
                </a:solidFill>
              </a:defRPr>
            </a:lvl8pPr>
            <a:lvl9pPr marL="3290570" indent="0" algn="ctr">
              <a:buNone/>
              <a:defRPr>
                <a:solidFill>
                  <a:schemeClr val="tx1">
                    <a:tint val="75000"/>
                  </a:schemeClr>
                </a:solidFill>
              </a:defRPr>
            </a:lvl9pPr>
          </a:lstStyle>
          <a:p>
            <a:r>
              <a:rPr lang="de-DE" smtClean="0"/>
              <a:t>Formatvorlage des Untertitelmasters durch Klicken bearbeiten</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el und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smtClean="0"/>
              <a:t>Titelmasterformat durch Klicken bearbeiten</a:t>
            </a:r>
            <a:endParaRPr lang="de-DE"/>
          </a:p>
        </p:txBody>
      </p:sp>
      <p:sp>
        <p:nvSpPr>
          <p:cNvPr id="3" name="Textplatzhalter 2"/>
          <p:cNvSpPr>
            <a:spLocks noGrp="1"/>
          </p:cNvSpPr>
          <p:nvPr>
            <p:ph type="body" idx="1" hasCustomPrompt="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e-DE" smtClean="0"/>
              <a:t>Titelmasterformat durch Klicken bearbeiten</a:t>
            </a:r>
            <a:endParaRPr lang="en-US"/>
          </a:p>
        </p:txBody>
      </p:sp>
      <p:sp>
        <p:nvSpPr>
          <p:cNvPr id="3" name="Content Placeholder 2"/>
          <p:cNvSpPr>
            <a:spLocks noGrp="1"/>
          </p:cNvSpPr>
          <p:nvPr>
            <p:ph idx="1" hasCustomPrompt="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e-DE" smtClean="0"/>
              <a:t>Titelmasterformat durch Klicken bearbeiten</a:t>
            </a:r>
            <a:endParaRPr lang="en-US" dirty="0"/>
          </a:p>
        </p:txBody>
      </p:sp>
      <p:sp>
        <p:nvSpPr>
          <p:cNvPr id="3" name="Content Placeholder 2"/>
          <p:cNvSpPr>
            <a:spLocks noGrp="1"/>
          </p:cNvSpPr>
          <p:nvPr>
            <p:ph sz="half" idx="1" hasCustomPrompt="1"/>
          </p:nvPr>
        </p:nvSpPr>
        <p:spPr>
          <a:xfrm>
            <a:off x="345434" y="1295334"/>
            <a:ext cx="4844917" cy="4166656"/>
          </a:xfrm>
        </p:spPr>
        <p:txBody>
          <a:bodyPr/>
          <a:lstStyle>
            <a:lvl1pPr>
              <a:defRPr sz="1800"/>
            </a:lvl1pPr>
            <a:lvl2pPr>
              <a:defRPr sz="1600"/>
            </a:lvl2pPr>
            <a:lvl3pPr>
              <a:defRPr sz="1400"/>
            </a:lvl3pPr>
            <a:lvl4pPr>
              <a:defRPr sz="1300"/>
            </a:lvl4pPr>
            <a:lvl5pPr>
              <a:defRPr sz="1300"/>
            </a:lvl5pPr>
            <a:lvl6pPr>
              <a:defRPr sz="1300"/>
            </a:lvl6pPr>
            <a:lvl7pPr>
              <a:defRPr sz="1300"/>
            </a:lvl7pPr>
            <a:lvl8pPr>
              <a:defRPr sz="1300" baseline="0"/>
            </a:lvl8pPr>
            <a:lvl9pPr>
              <a:defRPr sz="1300" baseline="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hasCustomPrompt="1"/>
          </p:nvPr>
        </p:nvSpPr>
        <p:spPr>
          <a:xfrm>
            <a:off x="5747628" y="1295334"/>
            <a:ext cx="4844917" cy="4166656"/>
          </a:xfrm>
        </p:spPr>
        <p:txBody>
          <a:bodyPr/>
          <a:lstStyle>
            <a:lvl1pPr>
              <a:defRPr sz="1800"/>
            </a:lvl1pPr>
            <a:lvl2pPr>
              <a:defRPr sz="1600"/>
            </a:lvl2pPr>
            <a:lvl3pPr>
              <a:defRPr sz="1400"/>
            </a:lvl3pPr>
            <a:lvl4pPr>
              <a:defRPr sz="1300"/>
            </a:lvl4pPr>
            <a:lvl5pPr>
              <a:defRPr sz="1300"/>
            </a:lvl5pPr>
            <a:lvl6pPr>
              <a:defRPr sz="1300" baseline="0"/>
            </a:lvl6pPr>
            <a:lvl7pPr>
              <a:defRPr sz="1300" baseline="0"/>
            </a:lvl7pPr>
            <a:lvl8pPr>
              <a:defRPr sz="1300" baseline="0"/>
            </a:lvl8pPr>
            <a:lvl9pPr>
              <a:defRPr sz="13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e-DE" smtClean="0"/>
              <a:t>Titelmasterformat durch Klicken bearbeiten</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woObj">
  <p:cSld name="Titel, Inhalt und 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smtClean="0"/>
              <a:t>Titelmasterformat durch Klicken bearbeiten</a:t>
            </a:r>
            <a:endParaRPr lang="de-DE"/>
          </a:p>
        </p:txBody>
      </p:sp>
      <p:sp>
        <p:nvSpPr>
          <p:cNvPr id="3" name="Inhaltsplatzhalter 2"/>
          <p:cNvSpPr>
            <a:spLocks noGrp="1"/>
          </p:cNvSpPr>
          <p:nvPr>
            <p:ph sz="half" idx="1" hasCustomPrompt="1"/>
          </p:nvPr>
        </p:nvSpPr>
        <p:spPr>
          <a:xfrm>
            <a:off x="346075" y="1295400"/>
            <a:ext cx="5060950" cy="41671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hasCustomPrompt="1"/>
          </p:nvPr>
        </p:nvSpPr>
        <p:spPr>
          <a:xfrm>
            <a:off x="5559425" y="1295400"/>
            <a:ext cx="5062538" cy="20066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hasCustomPrompt="1"/>
          </p:nvPr>
        </p:nvSpPr>
        <p:spPr>
          <a:xfrm>
            <a:off x="5559425" y="3454400"/>
            <a:ext cx="5062538" cy="20081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tags" Target="../tags/tag5.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4.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vmlDrawing" Target="../drawings/vmlDrawing1.v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0"/>
            </p:custDataLst>
            <p:extLst>
              <p:ext uri="{D42A27DB-BD31-4B8C-83A1-F6EECF244321}">
                <p14:modId xmlns:p14="http://schemas.microsoft.com/office/powerpoint/2010/main" val="26636271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01"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1030" name="Rectangle 2"/>
          <p:cNvSpPr>
            <a:spLocks noGrp="1" noChangeArrowheads="1"/>
          </p:cNvSpPr>
          <p:nvPr>
            <p:ph type="title"/>
            <p:custDataLst>
              <p:tags r:id="rId11"/>
            </p:custDataLst>
          </p:nvPr>
        </p:nvSpPr>
        <p:spPr bwMode="auto">
          <a:xfrm>
            <a:off x="333161" y="259134"/>
            <a:ext cx="8981458" cy="777400"/>
          </a:xfrm>
          <a:prstGeom prst="rect">
            <a:avLst/>
          </a:prstGeom>
          <a:noFill/>
          <a:ln w="0">
            <a:noFill/>
            <a:miter lim="800000"/>
          </a:ln>
        </p:spPr>
        <p:txBody>
          <a:bodyPr vert="horz" wrap="square" lIns="0" tIns="12700" rIns="0" bIns="0" numCol="1" anchor="t" anchorCtr="0" compatLnSpc="1"/>
          <a:lstStyle/>
          <a:p>
            <a:pPr lvl="0"/>
            <a:r>
              <a:rPr lang="de-DE" dirty="0" smtClean="0"/>
              <a:t>Titelmasterformat durch Klicken bearbeiten</a:t>
            </a:r>
          </a:p>
        </p:txBody>
      </p:sp>
      <p:sp>
        <p:nvSpPr>
          <p:cNvPr id="2" name="Rectangle 3"/>
          <p:cNvSpPr>
            <a:spLocks noGrp="1" noChangeArrowheads="1"/>
          </p:cNvSpPr>
          <p:nvPr>
            <p:ph type="body" idx="1"/>
            <p:custDataLst>
              <p:tags r:id="rId12"/>
            </p:custDataLst>
          </p:nvPr>
        </p:nvSpPr>
        <p:spPr bwMode="auto">
          <a:xfrm>
            <a:off x="345433" y="1295334"/>
            <a:ext cx="10276642" cy="4166656"/>
          </a:xfrm>
          <a:prstGeom prst="rect">
            <a:avLst/>
          </a:prstGeom>
          <a:noFill/>
          <a:ln w="0">
            <a:noFill/>
            <a:miter lim="800000"/>
          </a:ln>
        </p:spPr>
        <p:txBody>
          <a:bodyPr vert="horz" wrap="square" lIns="0" tIns="63500" rIns="0" bIns="0" numCol="1" anchor="t" anchorCtr="0" compatLnSpc="1"/>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Sechste Ebene</a:t>
            </a:r>
          </a:p>
          <a:p>
            <a:pPr lvl="6"/>
            <a:r>
              <a:rPr lang="de-DE" dirty="0" smtClean="0"/>
              <a:t>Siebte Ebene</a:t>
            </a:r>
          </a:p>
          <a:p>
            <a:pPr lvl="7"/>
            <a:r>
              <a:rPr lang="de-DE" dirty="0" smtClean="0"/>
              <a:t>Achte Ebene</a:t>
            </a:r>
          </a:p>
          <a:p>
            <a:pPr lvl="8"/>
            <a:r>
              <a:rPr lang="de-DE" dirty="0" smtClean="0"/>
              <a:t>Neunte Ebene</a:t>
            </a:r>
          </a:p>
        </p:txBody>
      </p:sp>
      <p:sp>
        <p:nvSpPr>
          <p:cNvPr id="4" name="TextBox 3"/>
          <p:cNvSpPr txBox="1"/>
          <p:nvPr/>
        </p:nvSpPr>
        <p:spPr>
          <a:xfrm>
            <a:off x="2797810" y="5172464"/>
            <a:ext cx="2591038" cy="647739"/>
          </a:xfrm>
          <a:prstGeom prst="rect">
            <a:avLst/>
          </a:prstGeom>
          <a:noFill/>
        </p:spPr>
        <p:txBody>
          <a:bodyPr wrap="square" lIns="0" tIns="0" rIns="0" bIns="0" rtlCol="0">
            <a:noAutofit/>
          </a:bodyPr>
          <a:lstStyle/>
          <a:p>
            <a:pPr marL="252095" indent="-252095">
              <a:spcBef>
                <a:spcPts val="500"/>
              </a:spcBef>
              <a:buFont typeface="Wingdings 3" pitchFamily="18" charset="2"/>
              <a:buChar char=""/>
            </a:pPr>
            <a:endParaRPr lang="en-US" sz="1800" dirty="0" smtClean="0"/>
          </a:p>
        </p:txBody>
      </p:sp>
      <p:pic>
        <p:nvPicPr>
          <p:cNvPr id="5" name="Grafik 4"/>
          <p:cNvPicPr/>
          <p:nvPr userDrawn="1">
            <p:custDataLst>
              <p:tags r:id="rId13"/>
            </p:custDataLst>
          </p:nvPr>
        </p:nvPicPr>
        <p:blipFill>
          <a:blip r:embed="rId17" cstate="print">
            <a:extLst>
              <a:ext uri="{28A0092B-C50C-407E-A947-70E740481C1C}">
                <a14:useLocalDpi xmlns:a14="http://schemas.microsoft.com/office/drawing/2010/main" val="0"/>
              </a:ext>
            </a:extLst>
          </a:blip>
          <a:stretch>
            <a:fillRect/>
          </a:stretch>
        </p:blipFill>
        <p:spPr>
          <a:xfrm>
            <a:off x="9758680" y="5464810"/>
            <a:ext cx="1094740" cy="57531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Lst>
        </p:spPr>
      </p:pic>
      <p:pic>
        <p:nvPicPr>
          <p:cNvPr id="6" name="Grafik 5"/>
          <p:cNvPicPr/>
          <p:nvPr userDrawn="1">
            <p:custDataLst>
              <p:tags r:id="rId14"/>
            </p:custDataLst>
          </p:nvPr>
        </p:nvPicPr>
        <p:blipFill>
          <a:blip r:embed="rId18">
            <a:extLst>
              <a:ext uri="{28A0092B-C50C-407E-A947-70E740481C1C}">
                <a14:useLocalDpi xmlns:a14="http://schemas.microsoft.com/office/drawing/2010/main" val="0"/>
              </a:ext>
            </a:extLst>
          </a:blip>
          <a:stretch>
            <a:fillRect/>
          </a:stretch>
        </p:blipFill>
        <p:spPr>
          <a:xfrm>
            <a:off x="0" y="6041390"/>
            <a:ext cx="10970260" cy="12954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txStyles>
    <p:titleStyle>
      <a:lvl1pPr algn="l" rtl="0" eaLnBrk="1" fontAlgn="base" hangingPunct="1">
        <a:lnSpc>
          <a:spcPts val="3000"/>
        </a:lnSpc>
        <a:spcBef>
          <a:spcPct val="0"/>
        </a:spcBef>
        <a:spcAft>
          <a:spcPct val="0"/>
        </a:spcAft>
        <a:buFont typeface="Arial" pitchFamily="34" charset="0"/>
        <a:buNone/>
        <a:defRPr sz="2800">
          <a:solidFill>
            <a:srgbClr val="000000"/>
          </a:solidFill>
          <a:latin typeface="+mj-lt"/>
          <a:ea typeface="+mj-ea"/>
          <a:cs typeface="Arial" pitchFamily="34" charset="0"/>
        </a:defRPr>
      </a:lvl1pPr>
      <a:lvl2pPr algn="l" rtl="0" eaLnBrk="1" fontAlgn="base" hangingPunct="1">
        <a:lnSpc>
          <a:spcPct val="111000"/>
        </a:lnSpc>
        <a:spcBef>
          <a:spcPct val="0"/>
        </a:spcBef>
        <a:spcAft>
          <a:spcPct val="0"/>
        </a:spcAft>
        <a:defRPr sz="2700">
          <a:solidFill>
            <a:srgbClr val="000000"/>
          </a:solidFill>
          <a:latin typeface="Bosch Office Sans"/>
        </a:defRPr>
      </a:lvl2pPr>
      <a:lvl3pPr algn="l" rtl="0" eaLnBrk="1" fontAlgn="base" hangingPunct="1">
        <a:lnSpc>
          <a:spcPct val="111000"/>
        </a:lnSpc>
        <a:spcBef>
          <a:spcPct val="0"/>
        </a:spcBef>
        <a:spcAft>
          <a:spcPct val="0"/>
        </a:spcAft>
        <a:defRPr sz="2700">
          <a:solidFill>
            <a:srgbClr val="000000"/>
          </a:solidFill>
          <a:latin typeface="Bosch Office Sans"/>
        </a:defRPr>
      </a:lvl3pPr>
      <a:lvl4pPr algn="l" rtl="0" eaLnBrk="1" fontAlgn="base" hangingPunct="1">
        <a:lnSpc>
          <a:spcPct val="111000"/>
        </a:lnSpc>
        <a:spcBef>
          <a:spcPct val="0"/>
        </a:spcBef>
        <a:spcAft>
          <a:spcPct val="0"/>
        </a:spcAft>
        <a:defRPr sz="2700">
          <a:solidFill>
            <a:srgbClr val="000000"/>
          </a:solidFill>
          <a:latin typeface="Bosch Office Sans"/>
        </a:defRPr>
      </a:lvl4pPr>
      <a:lvl5pPr algn="l" rtl="0" eaLnBrk="1" fontAlgn="base" hangingPunct="1">
        <a:lnSpc>
          <a:spcPct val="111000"/>
        </a:lnSpc>
        <a:spcBef>
          <a:spcPct val="0"/>
        </a:spcBef>
        <a:spcAft>
          <a:spcPct val="0"/>
        </a:spcAft>
        <a:defRPr sz="2700">
          <a:solidFill>
            <a:srgbClr val="000000"/>
          </a:solidFill>
          <a:latin typeface="Bosch Office Sans"/>
        </a:defRPr>
      </a:lvl5pPr>
      <a:lvl6pPr marL="457200" algn="l" rtl="0" eaLnBrk="1" fontAlgn="base" hangingPunct="1">
        <a:lnSpc>
          <a:spcPct val="111000"/>
        </a:lnSpc>
        <a:spcBef>
          <a:spcPct val="0"/>
        </a:spcBef>
        <a:spcAft>
          <a:spcPct val="0"/>
        </a:spcAft>
        <a:defRPr sz="2700">
          <a:solidFill>
            <a:srgbClr val="000000"/>
          </a:solidFill>
          <a:latin typeface="Bosch Office Sans"/>
        </a:defRPr>
      </a:lvl6pPr>
      <a:lvl7pPr marL="913765" algn="l" rtl="0" eaLnBrk="1" fontAlgn="base" hangingPunct="1">
        <a:lnSpc>
          <a:spcPct val="111000"/>
        </a:lnSpc>
        <a:spcBef>
          <a:spcPct val="0"/>
        </a:spcBef>
        <a:spcAft>
          <a:spcPct val="0"/>
        </a:spcAft>
        <a:defRPr sz="2700">
          <a:solidFill>
            <a:srgbClr val="000000"/>
          </a:solidFill>
          <a:latin typeface="Bosch Office Sans"/>
        </a:defRPr>
      </a:lvl7pPr>
      <a:lvl8pPr marL="1370965" algn="l" rtl="0" eaLnBrk="1" fontAlgn="base" hangingPunct="1">
        <a:lnSpc>
          <a:spcPct val="111000"/>
        </a:lnSpc>
        <a:spcBef>
          <a:spcPct val="0"/>
        </a:spcBef>
        <a:spcAft>
          <a:spcPct val="0"/>
        </a:spcAft>
        <a:defRPr sz="2700">
          <a:solidFill>
            <a:srgbClr val="000000"/>
          </a:solidFill>
          <a:latin typeface="Bosch Office Sans"/>
        </a:defRPr>
      </a:lvl8pPr>
      <a:lvl9pPr marL="1828165" algn="l" rtl="0" eaLnBrk="1" fontAlgn="base" hangingPunct="1">
        <a:lnSpc>
          <a:spcPct val="111000"/>
        </a:lnSpc>
        <a:spcBef>
          <a:spcPct val="0"/>
        </a:spcBef>
        <a:spcAft>
          <a:spcPct val="0"/>
        </a:spcAft>
        <a:defRPr sz="2700">
          <a:solidFill>
            <a:srgbClr val="000000"/>
          </a:solidFill>
          <a:latin typeface="Bosch Office Sans"/>
        </a:defRPr>
      </a:lvl9pPr>
    </p:titleStyle>
    <p:bodyStyle>
      <a:lvl1pPr marL="252095" indent="-252095" algn="l" rtl="0" eaLnBrk="1" fontAlgn="base" hangingPunct="1">
        <a:lnSpc>
          <a:spcPts val="2300"/>
        </a:lnSpc>
        <a:spcBef>
          <a:spcPts val="500"/>
        </a:spcBef>
        <a:spcAft>
          <a:spcPct val="0"/>
        </a:spcAft>
        <a:buClrTx/>
        <a:buSzPct val="100000"/>
        <a:buFont typeface="Wingdings 3" pitchFamily="18" charset="2"/>
        <a:buChar char=""/>
        <a:defRPr sz="1800">
          <a:solidFill>
            <a:schemeClr val="tx1"/>
          </a:solidFill>
          <a:latin typeface="+mn-lt"/>
          <a:ea typeface="+mn-ea"/>
          <a:cs typeface="Arial" pitchFamily="34" charset="0"/>
        </a:defRPr>
      </a:lvl1pPr>
      <a:lvl2pPr marL="467995" indent="-179705" algn="l" rtl="0" eaLnBrk="1" fontAlgn="base" hangingPunct="1">
        <a:lnSpc>
          <a:spcPts val="2300"/>
        </a:lnSpc>
        <a:spcBef>
          <a:spcPts val="500"/>
        </a:spcBef>
        <a:spcAft>
          <a:spcPct val="0"/>
        </a:spcAft>
        <a:buClrTx/>
        <a:buSzPct val="100000"/>
        <a:buFont typeface="Arial" pitchFamily="34" charset="0"/>
        <a:buChar char="–"/>
        <a:defRPr sz="1600">
          <a:solidFill>
            <a:schemeClr val="tx1"/>
          </a:solidFill>
          <a:latin typeface="+mn-lt"/>
          <a:cs typeface="Arial" pitchFamily="34" charset="0"/>
        </a:defRPr>
      </a:lvl2pPr>
      <a:lvl3pPr marL="647700" indent="-179705" algn="l" rtl="0" eaLnBrk="1" fontAlgn="base" hangingPunct="1">
        <a:lnSpc>
          <a:spcPts val="2300"/>
        </a:lnSpc>
        <a:spcBef>
          <a:spcPts val="500"/>
        </a:spcBef>
        <a:spcAft>
          <a:spcPct val="0"/>
        </a:spcAft>
        <a:buClrTx/>
        <a:buSzPct val="100000"/>
        <a:buFont typeface="Arial" pitchFamily="34" charset="0"/>
        <a:buChar char="–"/>
        <a:defRPr sz="1400">
          <a:solidFill>
            <a:schemeClr val="tx1"/>
          </a:solidFill>
          <a:latin typeface="+mn-lt"/>
          <a:cs typeface="Arial" pitchFamily="34" charset="0"/>
        </a:defRPr>
      </a:lvl3pPr>
      <a:lvl4pPr marL="863600" indent="-179705" algn="l" rtl="0" eaLnBrk="1" fontAlgn="base" hangingPunct="1">
        <a:lnSpc>
          <a:spcPts val="2300"/>
        </a:lnSpc>
        <a:spcBef>
          <a:spcPts val="500"/>
        </a:spcBef>
        <a:spcAft>
          <a:spcPct val="0"/>
        </a:spcAft>
        <a:buClrTx/>
        <a:buSzPct val="50000"/>
        <a:buFont typeface="Arial" pitchFamily="34" charset="0"/>
        <a:buChar char="»"/>
        <a:defRPr sz="1300">
          <a:solidFill>
            <a:schemeClr val="tx1"/>
          </a:solidFill>
          <a:latin typeface="+mn-lt"/>
          <a:cs typeface="Arial" pitchFamily="34" charset="0"/>
        </a:defRPr>
      </a:lvl4pPr>
      <a:lvl5pPr marL="863600" indent="-179705" algn="l" rtl="0" eaLnBrk="1" fontAlgn="base" hangingPunct="1">
        <a:lnSpc>
          <a:spcPts val="2300"/>
        </a:lnSpc>
        <a:spcBef>
          <a:spcPts val="500"/>
        </a:spcBef>
        <a:spcAft>
          <a:spcPct val="0"/>
        </a:spcAft>
        <a:buClrTx/>
        <a:buSzPct val="50000"/>
        <a:buFont typeface="Arial" pitchFamily="34" charset="0"/>
        <a:buChar char="»"/>
        <a:defRPr sz="1300">
          <a:solidFill>
            <a:schemeClr val="tx1"/>
          </a:solidFill>
          <a:latin typeface="+mn-lt"/>
          <a:cs typeface="Arial" pitchFamily="34" charset="0"/>
        </a:defRPr>
      </a:lvl5pPr>
      <a:lvl6pPr marL="863600" indent="-179705" algn="l" rtl="0" eaLnBrk="1" fontAlgn="base" hangingPunct="1">
        <a:lnSpc>
          <a:spcPts val="2300"/>
        </a:lnSpc>
        <a:spcBef>
          <a:spcPts val="500"/>
        </a:spcBef>
        <a:spcAft>
          <a:spcPct val="0"/>
        </a:spcAft>
        <a:buClrTx/>
        <a:buSzPct val="50000"/>
        <a:buFont typeface="Arial" pitchFamily="34" charset="0"/>
        <a:buChar char="»"/>
        <a:defRPr sz="1300">
          <a:solidFill>
            <a:schemeClr val="tx1"/>
          </a:solidFill>
          <a:latin typeface="+mn-lt"/>
          <a:cs typeface="Arial" pitchFamily="34" charset="0"/>
        </a:defRPr>
      </a:lvl6pPr>
      <a:lvl7pPr marL="863600" indent="-179705" algn="l" rtl="0" eaLnBrk="1" fontAlgn="base" hangingPunct="1">
        <a:lnSpc>
          <a:spcPts val="2300"/>
        </a:lnSpc>
        <a:spcBef>
          <a:spcPts val="500"/>
        </a:spcBef>
        <a:spcAft>
          <a:spcPct val="0"/>
        </a:spcAft>
        <a:buClrTx/>
        <a:buSzPct val="50000"/>
        <a:buFont typeface="Arial" pitchFamily="34" charset="0"/>
        <a:buChar char="»"/>
        <a:defRPr sz="1300">
          <a:solidFill>
            <a:schemeClr val="tx1"/>
          </a:solidFill>
          <a:latin typeface="+mn-lt"/>
          <a:cs typeface="Arial" pitchFamily="34" charset="0"/>
        </a:defRPr>
      </a:lvl7pPr>
      <a:lvl8pPr marL="863600" indent="-179705" algn="l" rtl="0" eaLnBrk="1" fontAlgn="base" hangingPunct="1">
        <a:lnSpc>
          <a:spcPts val="2300"/>
        </a:lnSpc>
        <a:spcBef>
          <a:spcPts val="500"/>
        </a:spcBef>
        <a:spcAft>
          <a:spcPct val="0"/>
        </a:spcAft>
        <a:buClrTx/>
        <a:buSzPct val="50000"/>
        <a:buFont typeface="Arial" pitchFamily="34" charset="0"/>
        <a:buChar char="»"/>
        <a:defRPr sz="1300">
          <a:solidFill>
            <a:schemeClr val="tx1"/>
          </a:solidFill>
          <a:latin typeface="+mn-lt"/>
          <a:cs typeface="Arial" pitchFamily="34" charset="0"/>
        </a:defRPr>
      </a:lvl8pPr>
      <a:lvl9pPr marL="863600" indent="-179705" algn="l" rtl="0" eaLnBrk="1" fontAlgn="base" hangingPunct="1">
        <a:lnSpc>
          <a:spcPts val="2300"/>
        </a:lnSpc>
        <a:spcBef>
          <a:spcPts val="500"/>
        </a:spcBef>
        <a:spcAft>
          <a:spcPct val="0"/>
        </a:spcAft>
        <a:buClrTx/>
        <a:buSzPct val="50000"/>
        <a:buFont typeface="Arial" pitchFamily="34" charset="0"/>
        <a:buChar char="»"/>
        <a:defRPr sz="1300">
          <a:solidFill>
            <a:schemeClr val="tx1"/>
          </a:solidFill>
          <a:latin typeface="+mn-lt"/>
          <a:cs typeface="Arial" pitchFamily="34" charset="0"/>
        </a:defRPr>
      </a:lvl9pPr>
    </p:bodyStyle>
    <p:otherStyle>
      <a:defPPr>
        <a:defRPr lang="de-DE"/>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3765"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4730" algn="l" defTabSz="913765" rtl="0" eaLnBrk="1" latinLnBrk="0" hangingPunct="1">
        <a:defRPr sz="1800" kern="1200">
          <a:solidFill>
            <a:schemeClr val="tx1"/>
          </a:solidFill>
          <a:latin typeface="+mn-lt"/>
          <a:ea typeface="+mn-ea"/>
          <a:cs typeface="+mn-cs"/>
        </a:defRPr>
      </a:lvl6pPr>
      <a:lvl7pPr marL="2741930" algn="l" defTabSz="913765" rtl="0" eaLnBrk="1" latinLnBrk="0" hangingPunct="1">
        <a:defRPr sz="1800" kern="1200">
          <a:solidFill>
            <a:schemeClr val="tx1"/>
          </a:solidFill>
          <a:latin typeface="+mn-lt"/>
          <a:ea typeface="+mn-ea"/>
          <a:cs typeface="+mn-cs"/>
        </a:defRPr>
      </a:lvl7pPr>
      <a:lvl8pPr marL="3198495" algn="l" defTabSz="913765" rtl="0" eaLnBrk="1" latinLnBrk="0" hangingPunct="1">
        <a:defRPr sz="1800" kern="1200">
          <a:solidFill>
            <a:schemeClr val="tx1"/>
          </a:solidFill>
          <a:latin typeface="+mn-lt"/>
          <a:ea typeface="+mn-ea"/>
          <a:cs typeface="+mn-cs"/>
        </a:defRPr>
      </a:lvl8pPr>
      <a:lvl9pPr marL="3655695"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9.xml"/><Relationship Id="rId7" Type="http://schemas.openxmlformats.org/officeDocument/2006/relationships/notesSlide" Target="../notesSlides/notesSlide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7.xml"/><Relationship Id="rId5" Type="http://schemas.openxmlformats.org/officeDocument/2006/relationships/tags" Target="../tags/tag11.xml"/><Relationship Id="rId10" Type="http://schemas.openxmlformats.org/officeDocument/2006/relationships/image" Target="../media/image5.png"/><Relationship Id="rId4" Type="http://schemas.openxmlformats.org/officeDocument/2006/relationships/tags" Target="../tags/tag10.xml"/><Relationship Id="rId9"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0.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tags" Target="../tags/tag68.xml"/><Relationship Id="rId7" Type="http://schemas.openxmlformats.org/officeDocument/2006/relationships/image" Target="../media/image21.png"/><Relationship Id="rId12" Type="http://schemas.openxmlformats.org/officeDocument/2006/relationships/image" Target="../media/image26.emf"/><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notesSlide" Target="../notesSlides/notesSlide7.xml"/><Relationship Id="rId11" Type="http://schemas.openxmlformats.org/officeDocument/2006/relationships/image" Target="../media/image25.jpeg"/><Relationship Id="rId5" Type="http://schemas.openxmlformats.org/officeDocument/2006/relationships/slideLayout" Target="../slideLayouts/slideLayout7.xml"/><Relationship Id="rId10" Type="http://schemas.openxmlformats.org/officeDocument/2006/relationships/image" Target="../media/image24.emf"/><Relationship Id="rId4" Type="http://schemas.openxmlformats.org/officeDocument/2006/relationships/tags" Target="../tags/tag69.xml"/><Relationship Id="rId9" Type="http://schemas.openxmlformats.org/officeDocument/2006/relationships/image" Target="../media/image23.emf"/></Relationships>
</file>

<file path=ppt/slides/_rels/slide13.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27.jpeg"/><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32.png"/><Relationship Id="rId3" Type="http://schemas.openxmlformats.org/officeDocument/2006/relationships/tags" Target="../tags/tag74.xml"/><Relationship Id="rId7" Type="http://schemas.openxmlformats.org/officeDocument/2006/relationships/notesSlide" Target="../notesSlides/notesSlide9.xml"/><Relationship Id="rId12" Type="http://schemas.openxmlformats.org/officeDocument/2006/relationships/image" Target="../media/image31.png"/><Relationship Id="rId2" Type="http://schemas.openxmlformats.org/officeDocument/2006/relationships/tags" Target="../tags/tag73.xml"/><Relationship Id="rId1" Type="http://schemas.openxmlformats.org/officeDocument/2006/relationships/vmlDrawing" Target="../drawings/vmlDrawing4.vml"/><Relationship Id="rId6" Type="http://schemas.openxmlformats.org/officeDocument/2006/relationships/slideLayout" Target="../slideLayouts/slideLayout7.xml"/><Relationship Id="rId11" Type="http://schemas.openxmlformats.org/officeDocument/2006/relationships/image" Target="../media/image30.png"/><Relationship Id="rId5" Type="http://schemas.openxmlformats.org/officeDocument/2006/relationships/tags" Target="../tags/tag76.xml"/><Relationship Id="rId10" Type="http://schemas.openxmlformats.org/officeDocument/2006/relationships/image" Target="../media/image29.png"/><Relationship Id="rId4" Type="http://schemas.openxmlformats.org/officeDocument/2006/relationships/tags" Target="../tags/tag75.xml"/><Relationship Id="rId9"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tags" Target="../tags/tag79.xml"/><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notesSlide" Target="../notesSlides/notesSlide11.xml"/><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slideLayout" Target="../slideLayouts/slideLayout2.xml"/><Relationship Id="rId9" Type="http://schemas.openxmlformats.org/officeDocument/2006/relationships/image" Target="../media/image37.png"/><Relationship Id="rId14"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82.xml"/><Relationship Id="rId7" Type="http://schemas.openxmlformats.org/officeDocument/2006/relationships/image" Target="../media/image6.tiff"/><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notesSlide" Target="../notesSlides/notesSlide12.xml"/><Relationship Id="rId5" Type="http://schemas.openxmlformats.org/officeDocument/2006/relationships/slideLayout" Target="../slideLayouts/slideLayout7.xml"/><Relationship Id="rId10" Type="http://schemas.openxmlformats.org/officeDocument/2006/relationships/image" Target="../media/image9.png"/><Relationship Id="rId4" Type="http://schemas.openxmlformats.org/officeDocument/2006/relationships/tags" Target="../tags/tag83.xml"/><Relationship Id="rId9"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tiff"/><Relationship Id="rId3" Type="http://schemas.openxmlformats.org/officeDocument/2006/relationships/tags" Target="../tags/tag14.xml"/><Relationship Id="rId7" Type="http://schemas.openxmlformats.org/officeDocument/2006/relationships/notesSlide" Target="../notesSlides/notesSlide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7.xml"/><Relationship Id="rId11" Type="http://schemas.openxmlformats.org/officeDocument/2006/relationships/image" Target="../media/image9.png"/><Relationship Id="rId5" Type="http://schemas.openxmlformats.org/officeDocument/2006/relationships/tags" Target="../tags/tag16.xml"/><Relationship Id="rId10" Type="http://schemas.openxmlformats.org/officeDocument/2006/relationships/image" Target="../media/image8.jpeg"/><Relationship Id="rId4" Type="http://schemas.openxmlformats.org/officeDocument/2006/relationships/tags" Target="../tags/tag15.xml"/><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tags" Target="../tags/tag91.xml"/><Relationship Id="rId3" Type="http://schemas.openxmlformats.org/officeDocument/2006/relationships/tags" Target="../tags/tag86.xml"/><Relationship Id="rId7" Type="http://schemas.openxmlformats.org/officeDocument/2006/relationships/tags" Target="../tags/tag90.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9"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10.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7.xml"/><Relationship Id="rId5" Type="http://schemas.openxmlformats.org/officeDocument/2006/relationships/tags" Target="../tags/tag21.xml"/><Relationship Id="rId4" Type="http://schemas.openxmlformats.org/officeDocument/2006/relationships/tags" Target="../tags/tag20.xml"/></Relationships>
</file>

<file path=ppt/slides/_rels/slide4.xml.rels><?xml version="1.0" encoding="UTF-8" standalone="yes"?>
<Relationships xmlns="http://schemas.openxmlformats.org/package/2006/relationships"><Relationship Id="rId8" Type="http://schemas.openxmlformats.org/officeDocument/2006/relationships/tags" Target="../tags/tag29.xml"/><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image" Target="../media/image12.emf"/><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image" Target="../media/image11.jpeg"/><Relationship Id="rId5" Type="http://schemas.openxmlformats.org/officeDocument/2006/relationships/tags" Target="../tags/tag26.xml"/><Relationship Id="rId10" Type="http://schemas.openxmlformats.org/officeDocument/2006/relationships/notesSlide" Target="../notesSlides/notesSlide3.xml"/><Relationship Id="rId4" Type="http://schemas.openxmlformats.org/officeDocument/2006/relationships/tags" Target="../tags/tag25.xml"/><Relationship Id="rId9"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slideLayout" Target="../slideLayouts/slideLayout7.xml"/><Relationship Id="rId4" Type="http://schemas.openxmlformats.org/officeDocument/2006/relationships/tags" Target="../tags/tag33.xml"/></Relationships>
</file>

<file path=ppt/slides/_rels/slide6.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slideLayout" Target="../slideLayouts/slideLayout7.xml"/><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tags" Target="../tags/tag44.xml"/><Relationship Id="rId2" Type="http://schemas.openxmlformats.org/officeDocument/2006/relationships/tags" Target="../tags/tag34.xml"/><Relationship Id="rId1" Type="http://schemas.openxmlformats.org/officeDocument/2006/relationships/vmlDrawing" Target="../drawings/vmlDrawing2.vml"/><Relationship Id="rId6" Type="http://schemas.openxmlformats.org/officeDocument/2006/relationships/tags" Target="../tags/tag38.xml"/><Relationship Id="rId11" Type="http://schemas.openxmlformats.org/officeDocument/2006/relationships/tags" Target="../tags/tag43.xml"/><Relationship Id="rId5" Type="http://schemas.openxmlformats.org/officeDocument/2006/relationships/tags" Target="../tags/tag37.xml"/><Relationship Id="rId10" Type="http://schemas.openxmlformats.org/officeDocument/2006/relationships/tags" Target="../tags/tag42.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tags" Target="../tags/tag58.xml"/><Relationship Id="rId18" Type="http://schemas.openxmlformats.org/officeDocument/2006/relationships/tags" Target="../tags/tag63.xml"/><Relationship Id="rId3" Type="http://schemas.openxmlformats.org/officeDocument/2006/relationships/tags" Target="../tags/tag48.xml"/><Relationship Id="rId21" Type="http://schemas.openxmlformats.org/officeDocument/2006/relationships/slideLayout" Target="../slideLayouts/slideLayout7.xml"/><Relationship Id="rId7" Type="http://schemas.openxmlformats.org/officeDocument/2006/relationships/tags" Target="../tags/tag52.xml"/><Relationship Id="rId12" Type="http://schemas.openxmlformats.org/officeDocument/2006/relationships/tags" Target="../tags/tag57.xml"/><Relationship Id="rId17" Type="http://schemas.openxmlformats.org/officeDocument/2006/relationships/tags" Target="../tags/tag62.xml"/><Relationship Id="rId25" Type="http://schemas.openxmlformats.org/officeDocument/2006/relationships/image" Target="../media/image16.emf"/><Relationship Id="rId2" Type="http://schemas.openxmlformats.org/officeDocument/2006/relationships/tags" Target="../tags/tag47.xml"/><Relationship Id="rId16" Type="http://schemas.openxmlformats.org/officeDocument/2006/relationships/tags" Target="../tags/tag61.xml"/><Relationship Id="rId20" Type="http://schemas.openxmlformats.org/officeDocument/2006/relationships/tags" Target="../tags/tag65.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tags" Target="../tags/tag56.xml"/><Relationship Id="rId24" Type="http://schemas.openxmlformats.org/officeDocument/2006/relationships/image" Target="../media/image15.emf"/><Relationship Id="rId5" Type="http://schemas.openxmlformats.org/officeDocument/2006/relationships/tags" Target="../tags/tag50.xml"/><Relationship Id="rId15" Type="http://schemas.openxmlformats.org/officeDocument/2006/relationships/tags" Target="../tags/tag60.xml"/><Relationship Id="rId23" Type="http://schemas.openxmlformats.org/officeDocument/2006/relationships/image" Target="../media/image14.emf"/><Relationship Id="rId10" Type="http://schemas.openxmlformats.org/officeDocument/2006/relationships/tags" Target="../tags/tag55.xml"/><Relationship Id="rId19" Type="http://schemas.openxmlformats.org/officeDocument/2006/relationships/tags" Target="../tags/tag64.xml"/><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tags" Target="../tags/tag59.xml"/><Relationship Id="rId2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大楼02"/>
          <p:cNvPicPr>
            <a:picLocks noChangeAspect="1"/>
          </p:cNvPicPr>
          <p:nvPr/>
        </p:nvPicPr>
        <p:blipFill rotWithShape="1">
          <a:blip r:embed="rId8"/>
          <a:srcRect l="-1" t="7446" r="-451" b="13773"/>
          <a:stretch>
            <a:fillRect/>
          </a:stretch>
        </p:blipFill>
        <p:spPr>
          <a:xfrm>
            <a:off x="1" y="0"/>
            <a:ext cx="10892624" cy="6170613"/>
          </a:xfrm>
          <a:prstGeom prst="rect">
            <a:avLst/>
          </a:prstGeom>
        </p:spPr>
      </p:pic>
      <p:sp>
        <p:nvSpPr>
          <p:cNvPr id="19" name="Title 1"/>
          <p:cNvSpPr txBox="1"/>
          <p:nvPr>
            <p:custDataLst>
              <p:tags r:id="rId2"/>
            </p:custDataLst>
          </p:nvPr>
        </p:nvSpPr>
        <p:spPr bwMode="auto">
          <a:xfrm>
            <a:off x="1143000" y="421010"/>
            <a:ext cx="5421932" cy="1296144"/>
          </a:xfrm>
          <a:prstGeom prst="rect">
            <a:avLst/>
          </a:prstGeom>
          <a:noFill/>
          <a:ln w="0">
            <a:noFill/>
            <a:miter lim="800000"/>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numCol="1" anchor="t" anchorCtr="0" compatLnSpc="1">
            <a:noAutofit/>
          </a:bodyPr>
          <a:lstStyle>
            <a:lvl1pPr algn="l" rtl="0" eaLnBrk="1" fontAlgn="base" hangingPunct="1">
              <a:lnSpc>
                <a:spcPts val="2695"/>
              </a:lnSpc>
              <a:spcBef>
                <a:spcPct val="0"/>
              </a:spcBef>
              <a:spcAft>
                <a:spcPct val="0"/>
              </a:spcAft>
              <a:buFontTx/>
              <a:buNone/>
              <a:defRPr sz="1800" b="0" i="0" u="none">
                <a:solidFill>
                  <a:srgbClr val="000000"/>
                </a:solidFill>
                <a:latin typeface="Bosch Office Sans" pitchFamily="34" charset="0"/>
                <a:ea typeface="+mj-ea"/>
                <a:cs typeface="Arial" pitchFamily="34" charset="0"/>
              </a:defRPr>
            </a:lvl1pPr>
            <a:lvl2pPr algn="l" rtl="0" eaLnBrk="1" fontAlgn="base" hangingPunct="1">
              <a:lnSpc>
                <a:spcPct val="111000"/>
              </a:lnSpc>
              <a:spcBef>
                <a:spcPct val="0"/>
              </a:spcBef>
              <a:spcAft>
                <a:spcPct val="0"/>
              </a:spcAft>
              <a:defRPr sz="2430">
                <a:solidFill>
                  <a:srgbClr val="000000"/>
                </a:solidFill>
                <a:latin typeface="Bosch Office Sans"/>
              </a:defRPr>
            </a:lvl2pPr>
            <a:lvl3pPr algn="l" rtl="0" eaLnBrk="1" fontAlgn="base" hangingPunct="1">
              <a:lnSpc>
                <a:spcPct val="111000"/>
              </a:lnSpc>
              <a:spcBef>
                <a:spcPct val="0"/>
              </a:spcBef>
              <a:spcAft>
                <a:spcPct val="0"/>
              </a:spcAft>
              <a:defRPr sz="2430">
                <a:solidFill>
                  <a:srgbClr val="000000"/>
                </a:solidFill>
                <a:latin typeface="Bosch Office Sans"/>
              </a:defRPr>
            </a:lvl3pPr>
            <a:lvl4pPr algn="l" rtl="0" eaLnBrk="1" fontAlgn="base" hangingPunct="1">
              <a:lnSpc>
                <a:spcPct val="111000"/>
              </a:lnSpc>
              <a:spcBef>
                <a:spcPct val="0"/>
              </a:spcBef>
              <a:spcAft>
                <a:spcPct val="0"/>
              </a:spcAft>
              <a:defRPr sz="2430">
                <a:solidFill>
                  <a:srgbClr val="000000"/>
                </a:solidFill>
                <a:latin typeface="Bosch Office Sans"/>
              </a:defRPr>
            </a:lvl4pPr>
            <a:lvl5pPr algn="l" rtl="0" eaLnBrk="1" fontAlgn="base" hangingPunct="1">
              <a:lnSpc>
                <a:spcPct val="111000"/>
              </a:lnSpc>
              <a:spcBef>
                <a:spcPct val="0"/>
              </a:spcBef>
              <a:spcAft>
                <a:spcPct val="0"/>
              </a:spcAft>
              <a:defRPr sz="2430">
                <a:solidFill>
                  <a:srgbClr val="000000"/>
                </a:solidFill>
                <a:latin typeface="Bosch Office Sans"/>
              </a:defRPr>
            </a:lvl5pPr>
            <a:lvl6pPr marL="410845" algn="l" rtl="0" eaLnBrk="1" fontAlgn="base" hangingPunct="1">
              <a:lnSpc>
                <a:spcPct val="111000"/>
              </a:lnSpc>
              <a:spcBef>
                <a:spcPct val="0"/>
              </a:spcBef>
              <a:spcAft>
                <a:spcPct val="0"/>
              </a:spcAft>
              <a:defRPr sz="2430">
                <a:solidFill>
                  <a:srgbClr val="000000"/>
                </a:solidFill>
                <a:latin typeface="Bosch Office Sans"/>
              </a:defRPr>
            </a:lvl6pPr>
            <a:lvl7pPr marL="822325" algn="l" rtl="0" eaLnBrk="1" fontAlgn="base" hangingPunct="1">
              <a:lnSpc>
                <a:spcPct val="111000"/>
              </a:lnSpc>
              <a:spcBef>
                <a:spcPct val="0"/>
              </a:spcBef>
              <a:spcAft>
                <a:spcPct val="0"/>
              </a:spcAft>
              <a:defRPr sz="2430">
                <a:solidFill>
                  <a:srgbClr val="000000"/>
                </a:solidFill>
                <a:latin typeface="Bosch Office Sans"/>
              </a:defRPr>
            </a:lvl7pPr>
            <a:lvl8pPr marL="1233170" algn="l" rtl="0" eaLnBrk="1" fontAlgn="base" hangingPunct="1">
              <a:lnSpc>
                <a:spcPct val="111000"/>
              </a:lnSpc>
              <a:spcBef>
                <a:spcPct val="0"/>
              </a:spcBef>
              <a:spcAft>
                <a:spcPct val="0"/>
              </a:spcAft>
              <a:defRPr sz="2430">
                <a:solidFill>
                  <a:srgbClr val="000000"/>
                </a:solidFill>
                <a:latin typeface="Bosch Office Sans"/>
              </a:defRPr>
            </a:lvl8pPr>
            <a:lvl9pPr marL="1644650" algn="l" rtl="0" eaLnBrk="1" fontAlgn="base" hangingPunct="1">
              <a:lnSpc>
                <a:spcPct val="111000"/>
              </a:lnSpc>
              <a:spcBef>
                <a:spcPct val="0"/>
              </a:spcBef>
              <a:spcAft>
                <a:spcPct val="0"/>
              </a:spcAft>
              <a:defRPr sz="2430">
                <a:solidFill>
                  <a:srgbClr val="000000"/>
                </a:solidFill>
                <a:latin typeface="Bosch Office Sans"/>
              </a:defRPr>
            </a:lvl9pPr>
          </a:lstStyle>
          <a:p>
            <a:pPr>
              <a:lnSpc>
                <a:spcPct val="90000"/>
              </a:lnSpc>
              <a:spcBef>
                <a:spcPts val="0"/>
              </a:spcBef>
              <a:spcAft>
                <a:spcPts val="0"/>
              </a:spcAft>
            </a:pPr>
            <a:r>
              <a:rPr lang="en-US" altLang="zh-CN" sz="3200" cap="all" dirty="0" smtClean="0">
                <a:solidFill>
                  <a:srgbClr val="FFFFFF"/>
                </a:solidFill>
                <a:latin typeface="Arial" panose="020B0604020202020204" pitchFamily="34" charset="0"/>
                <a:ea typeface="+mn-ea"/>
                <a:sym typeface="+mn-lt"/>
              </a:rPr>
              <a:t>Leo </a:t>
            </a:r>
            <a:r>
              <a:rPr lang="en-US" altLang="zh-CN" sz="3200" cap="all" dirty="0" err="1" smtClean="0">
                <a:solidFill>
                  <a:srgbClr val="FFFFFF"/>
                </a:solidFill>
                <a:latin typeface="Arial" panose="020B0604020202020204" pitchFamily="34" charset="0"/>
                <a:ea typeface="+mn-ea"/>
                <a:sym typeface="+mn-lt"/>
              </a:rPr>
              <a:t>wong</a:t>
            </a:r>
            <a:endParaRPr lang="en-US" altLang="zh-CN" sz="3200" cap="all" dirty="0" smtClean="0">
              <a:solidFill>
                <a:srgbClr val="FFFFFF"/>
              </a:solidFill>
              <a:latin typeface="Arial" panose="020B0604020202020204" pitchFamily="34" charset="0"/>
              <a:ea typeface="+mn-ea"/>
              <a:sym typeface="+mn-lt"/>
            </a:endParaRPr>
          </a:p>
          <a:p>
            <a:pPr>
              <a:lnSpc>
                <a:spcPct val="90000"/>
              </a:lnSpc>
              <a:spcBef>
                <a:spcPts val="0"/>
              </a:spcBef>
              <a:spcAft>
                <a:spcPts val="0"/>
              </a:spcAft>
            </a:pPr>
            <a:r>
              <a:rPr lang="en-US" altLang="zh-CN" sz="2400" kern="0" cap="all" dirty="0" smtClean="0">
                <a:solidFill>
                  <a:srgbClr val="FFFFFF"/>
                </a:solidFill>
                <a:latin typeface="Arial" panose="020B0604020202020204" pitchFamily="34" charset="0"/>
                <a:ea typeface="+mn-ea"/>
                <a:sym typeface="+mn-lt"/>
              </a:rPr>
              <a:t>Shanghai</a:t>
            </a:r>
          </a:p>
          <a:p>
            <a:pPr>
              <a:lnSpc>
                <a:spcPct val="90000"/>
              </a:lnSpc>
              <a:spcBef>
                <a:spcPts val="0"/>
              </a:spcBef>
              <a:spcAft>
                <a:spcPts val="0"/>
              </a:spcAft>
            </a:pPr>
            <a:r>
              <a:rPr lang="en-US" altLang="zh-CN" sz="2400" kern="0" cap="all" dirty="0" smtClean="0">
                <a:solidFill>
                  <a:srgbClr val="FFFFFF"/>
                </a:solidFill>
                <a:latin typeface="Arial" panose="020B0604020202020204" pitchFamily="34" charset="0"/>
                <a:ea typeface="+mn-ea"/>
                <a:sym typeface="+mn-lt"/>
              </a:rPr>
              <a:t>OCT 2016</a:t>
            </a:r>
            <a:endParaRPr lang="zh-CN" altLang="en-US" sz="2400" kern="0" cap="all" dirty="0">
              <a:solidFill>
                <a:schemeClr val="bg1"/>
              </a:solidFill>
              <a:latin typeface="Arial" panose="020B0604020202020204" pitchFamily="34" charset="0"/>
              <a:ea typeface="+mn-ea"/>
              <a:sym typeface="+mn-lt"/>
            </a:endParaRPr>
          </a:p>
        </p:txBody>
      </p:sp>
      <p:sp>
        <p:nvSpPr>
          <p:cNvPr id="5" name="Rechteck 4"/>
          <p:cNvSpPr/>
          <p:nvPr>
            <p:custDataLst>
              <p:tags r:id="rId3"/>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a:solidFill>
                  <a:schemeClr val="accent1"/>
                </a:solidFill>
                <a:prstDash val="solid"/>
              </a14:hiddenLine>
            </a:ex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oAutofit/>
          </a:bodyPr>
          <a:lstStyle/>
          <a:p>
            <a:r>
              <a:rPr lang="de-DE" sz="1200" smtClean="0">
                <a:solidFill>
                  <a:srgbClr val="999FA6"/>
                </a:solidFill>
                <a:cs typeface="+mn-ea"/>
                <a:sym typeface="+mn-lt"/>
              </a:rPr>
              <a:t>8</a:t>
            </a:r>
            <a:endParaRPr lang="de-DE" sz="1200">
              <a:solidFill>
                <a:srgbClr val="999FA6"/>
              </a:solidFill>
              <a:cs typeface="+mn-ea"/>
              <a:sym typeface="+mn-lt"/>
            </a:endParaRPr>
          </a:p>
        </p:txBody>
      </p:sp>
      <p:pic>
        <p:nvPicPr>
          <p:cNvPr id="20" name="Grafik 6"/>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9758680" y="5464810"/>
            <a:ext cx="1094740" cy="57531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Lst>
        </p:spPr>
      </p:pic>
      <p:pic>
        <p:nvPicPr>
          <p:cNvPr id="21" name="Grafik 2"/>
          <p:cNvPicPr/>
          <p:nvPr>
            <p:custDataLst>
              <p:tags r:id="rId5"/>
            </p:custDataLst>
          </p:nvPr>
        </p:nvPicPr>
        <p:blipFill>
          <a:blip r:embed="rId10" cstate="print">
            <a:extLst>
              <a:ext uri="{28A0092B-C50C-407E-A947-70E740481C1C}">
                <a14:useLocalDpi xmlns:a14="http://schemas.microsoft.com/office/drawing/2010/main" val="0"/>
              </a:ext>
            </a:extLst>
          </a:blip>
          <a:stretch>
            <a:fillRect/>
          </a:stretch>
        </p:blipFill>
        <p:spPr>
          <a:xfrm>
            <a:off x="10840720" y="0"/>
            <a:ext cx="129540" cy="6170930"/>
          </a:xfrm>
          <a:prstGeom prst="rect">
            <a:avLst/>
          </a:prstGeom>
          <a:effectLst/>
          <a:extLst>
            <a:ext uri="{AF507438-7753-43E0-B8FC-AC1667EBCBE1}">
              <a14:hiddenEffects xmlns:a14="http://schemas.microsoft.com/office/drawing/2010/main">
                <a:effectLst>
                  <a:outerShdw blurRad="63500" rotWithShape="0">
                    <a:scrgbClr r="0" g="0" b="0"/>
                  </a:outerShdw>
                </a:effectLst>
              </a14:hiddenEffects>
            </a:ext>
          </a:extLst>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005691"/>
                </a:solidFill>
                <a:latin typeface="+mn-lt"/>
                <a:ea typeface="+mn-ea"/>
                <a:cs typeface="+mn-ea"/>
              </a:rPr>
              <a:t>Zhangjiang</a:t>
            </a:r>
            <a:r>
              <a:rPr lang="en-US" dirty="0" smtClean="0"/>
              <a:t> </a:t>
            </a:r>
            <a:r>
              <a:rPr lang="en-US" dirty="0">
                <a:solidFill>
                  <a:srgbClr val="005691"/>
                </a:solidFill>
                <a:latin typeface="+mn-lt"/>
                <a:ea typeface="+mn-ea"/>
                <a:cs typeface="+mn-ea"/>
              </a:rPr>
              <a:t>Incubation: a case study</a:t>
            </a:r>
          </a:p>
        </p:txBody>
      </p:sp>
      <p:graphicFrame>
        <p:nvGraphicFramePr>
          <p:cNvPr id="6" name="Diagram 5"/>
          <p:cNvGraphicFramePr/>
          <p:nvPr>
            <p:extLst>
              <p:ext uri="{D42A27DB-BD31-4B8C-83A1-F6EECF244321}">
                <p14:modId xmlns:p14="http://schemas.microsoft.com/office/powerpoint/2010/main" val="308613763"/>
              </p:ext>
            </p:extLst>
          </p:nvPr>
        </p:nvGraphicFramePr>
        <p:xfrm>
          <a:off x="1828271" y="647612"/>
          <a:ext cx="7313083" cy="4875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434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0"/>
              </a:spcAft>
            </a:pPr>
            <a:r>
              <a:rPr lang="en-US" dirty="0" smtClean="0">
                <a:solidFill>
                  <a:srgbClr val="005691"/>
                </a:solidFill>
                <a:latin typeface="+mn-lt"/>
                <a:ea typeface="+mn-ea"/>
                <a:cs typeface="+mn-ea"/>
              </a:rPr>
              <a:t>MNC Incubator – roles &amp; responsibilities</a:t>
            </a:r>
            <a:endParaRPr lang="en-US" dirty="0">
              <a:solidFill>
                <a:srgbClr val="005691"/>
              </a:solidFill>
              <a:latin typeface="+mn-lt"/>
              <a:ea typeface="+mn-ea"/>
              <a:cs typeface="+mn-ea"/>
            </a:endParaRPr>
          </a:p>
        </p:txBody>
      </p:sp>
      <p:pic>
        <p:nvPicPr>
          <p:cNvPr id="4" name="Picture 3" descr="The People's Republic of China_25"/>
          <p:cNvPicPr>
            <a:picLocks noChangeAspect="1" noChangeArrowheads="1"/>
          </p:cNvPicPr>
          <p:nvPr/>
        </p:nvPicPr>
        <p:blipFill>
          <a:blip r:embed="rId3"/>
          <a:srcRect/>
          <a:stretch>
            <a:fillRect/>
          </a:stretch>
        </p:blipFill>
        <p:spPr bwMode="auto">
          <a:xfrm>
            <a:off x="333161" y="853058"/>
            <a:ext cx="6447795" cy="4298530"/>
          </a:xfrm>
          <a:prstGeom prst="rect">
            <a:avLst/>
          </a:prstGeom>
          <a:noFill/>
          <a:ln w="9525" algn="ctr">
            <a:solidFill>
              <a:srgbClr val="879BAA"/>
            </a:solidFill>
            <a:miter lim="800000"/>
            <a:headEnd/>
            <a:tailEnd/>
          </a:ln>
          <a:effectLst/>
        </p:spPr>
      </p:pic>
      <p:graphicFrame>
        <p:nvGraphicFramePr>
          <p:cNvPr id="3" name="Diagram 2"/>
          <p:cNvGraphicFramePr/>
          <p:nvPr>
            <p:extLst>
              <p:ext uri="{D42A27DB-BD31-4B8C-83A1-F6EECF244321}">
                <p14:modId xmlns:p14="http://schemas.microsoft.com/office/powerpoint/2010/main" val="3084763894"/>
              </p:ext>
            </p:extLst>
          </p:nvPr>
        </p:nvGraphicFramePr>
        <p:xfrm>
          <a:off x="2388468" y="1141090"/>
          <a:ext cx="9217024" cy="43819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1365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custDataLst>
              <p:tags r:id="rId2"/>
            </p:custDataLst>
          </p:nvPr>
        </p:nvSpPr>
        <p:spPr>
          <a:xfrm>
            <a:off x="9229090" y="259080"/>
            <a:ext cx="1281430" cy="777240"/>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17780" rIns="0" bIns="0" rtlCol="0" anchor="t">
            <a:noAutofit/>
          </a:bodyPr>
          <a:lstStyle/>
          <a:p>
            <a:pPr>
              <a:lnSpc>
                <a:spcPts val="900"/>
              </a:lnSpc>
            </a:pPr>
            <a:endParaRPr lang="de-DE" sz="600">
              <a:solidFill>
                <a:srgbClr val="000000"/>
              </a:solidFill>
              <a:cs typeface="+mn-ea"/>
              <a:sym typeface="+mn-lt"/>
            </a:endParaRPr>
          </a:p>
        </p:txBody>
      </p:sp>
      <p:sp>
        <p:nvSpPr>
          <p:cNvPr id="2" name="Titel 1"/>
          <p:cNvSpPr>
            <a:spLocks noGrp="1"/>
          </p:cNvSpPr>
          <p:nvPr>
            <p:ph type="title"/>
            <p:custDataLst>
              <p:tags r:id="rId3"/>
            </p:custDataLst>
          </p:nvPr>
        </p:nvSpPr>
        <p:spPr>
          <a:xfrm>
            <a:off x="259080" y="259079"/>
            <a:ext cx="8610108" cy="780733"/>
          </a:xfrm>
          <a:effectLst/>
        </p:spPr>
        <p:txBody>
          <a:bodyPr wrap="square" lIns="0" tIns="0" rIns="0" bIns="0" anchor="t">
            <a:noAutofit/>
          </a:bodyPr>
          <a:lstStyle/>
          <a:p>
            <a:r>
              <a:rPr lang="en-US" altLang="zh-CN" sz="2800" dirty="0">
                <a:solidFill>
                  <a:srgbClr val="005691"/>
                </a:solidFill>
                <a:latin typeface="+mn-lt"/>
                <a:ea typeface="+mn-ea"/>
                <a:cs typeface="+mn-ea"/>
                <a:sym typeface="+mn-lt"/>
              </a:rPr>
              <a:t>Bosch is making mobility</a:t>
            </a:r>
            <a:br>
              <a:rPr lang="en-US" altLang="zh-CN" sz="2800" dirty="0">
                <a:solidFill>
                  <a:srgbClr val="005691"/>
                </a:solidFill>
                <a:latin typeface="+mn-lt"/>
                <a:ea typeface="+mn-ea"/>
                <a:cs typeface="+mn-ea"/>
                <a:sym typeface="+mn-lt"/>
              </a:rPr>
            </a:br>
            <a:r>
              <a:rPr lang="en-US" altLang="zh-CN" sz="2800" dirty="0">
                <a:solidFill>
                  <a:srgbClr val="005691"/>
                </a:solidFill>
                <a:latin typeface="+mn-lt"/>
                <a:ea typeface="+mn-ea"/>
                <a:cs typeface="+mn-ea"/>
                <a:sym typeface="+mn-lt"/>
              </a:rPr>
              <a:t>safer, more eco-friendly and more </a:t>
            </a:r>
            <a:r>
              <a:rPr lang="en-US" altLang="zh-CN" sz="2800" dirty="0" smtClean="0">
                <a:solidFill>
                  <a:srgbClr val="005691"/>
                </a:solidFill>
                <a:latin typeface="+mn-lt"/>
                <a:ea typeface="+mn-ea"/>
                <a:cs typeface="+mn-ea"/>
                <a:sym typeface="+mn-lt"/>
              </a:rPr>
              <a:t>connected	</a:t>
            </a:r>
            <a:endParaRPr lang="en-US" altLang="zh-CN" sz="2800" dirty="0">
              <a:solidFill>
                <a:srgbClr val="005691"/>
              </a:solidFill>
              <a:latin typeface="+mn-lt"/>
              <a:ea typeface="+mn-ea"/>
              <a:cs typeface="+mn-ea"/>
              <a:sym typeface="+mn-lt"/>
            </a:endParaRPr>
          </a:p>
        </p:txBody>
      </p:sp>
      <p:sp>
        <p:nvSpPr>
          <p:cNvPr id="5" name="Rechteck 4"/>
          <p:cNvSpPr/>
          <p:nvPr>
            <p:custDataLst>
              <p:tags r:id="rId4"/>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a:solidFill>
                  <a:schemeClr val="accent1"/>
                </a:solidFill>
                <a:prstDash val="solid"/>
              </a14:hiddenLine>
            </a:ex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oAutofit/>
          </a:bodyPr>
          <a:lstStyle/>
          <a:p>
            <a:r>
              <a:rPr lang="de-DE" sz="1200" dirty="0" smtClean="0">
                <a:solidFill>
                  <a:srgbClr val="999FA6"/>
                </a:solidFill>
                <a:cs typeface="+mn-ea"/>
                <a:sym typeface="+mn-lt"/>
              </a:rPr>
              <a:t>16</a:t>
            </a:r>
            <a:endParaRPr lang="de-DE" sz="1200" dirty="0">
              <a:solidFill>
                <a:srgbClr val="999FA6"/>
              </a:solidFill>
              <a:cs typeface="+mn-ea"/>
              <a:sym typeface="+mn-lt"/>
            </a:endParaRPr>
          </a:p>
        </p:txBody>
      </p:sp>
      <p:pic>
        <p:nvPicPr>
          <p:cNvPr id="7" name="Picture 10"/>
          <p:cNvPicPr>
            <a:picLocks noChangeAspect="1"/>
          </p:cNvPicPr>
          <p:nvPr/>
        </p:nvPicPr>
        <p:blipFill>
          <a:blip r:embed="rId7"/>
          <a:srcRect l="17949" r="24340"/>
          <a:stretch>
            <a:fillRect/>
          </a:stretch>
        </p:blipFill>
        <p:spPr>
          <a:xfrm>
            <a:off x="263180" y="3277070"/>
            <a:ext cx="3471905" cy="2314970"/>
          </a:xfrm>
          <a:prstGeom prst="rect">
            <a:avLst/>
          </a:prstGeom>
        </p:spPr>
      </p:pic>
      <p:pic>
        <p:nvPicPr>
          <p:cNvPr id="8" name="Bild 11"/>
          <p:cNvPicPr>
            <a:picLocks noChangeAspect="1"/>
          </p:cNvPicPr>
          <p:nvPr/>
        </p:nvPicPr>
        <p:blipFill rotWithShape="1">
          <a:blip r:embed="rId8" cstate="print">
            <a:extLst>
              <a:ext uri="{28A0092B-C50C-407E-A947-70E740481C1C}">
                <a14:useLocalDpi xmlns:a14="http://schemas.microsoft.com/office/drawing/2010/main" val="0"/>
              </a:ext>
            </a:extLst>
          </a:blip>
          <a:srcRect l="1433" t="28060" b="378"/>
          <a:stretch>
            <a:fillRect/>
          </a:stretch>
        </p:blipFill>
        <p:spPr>
          <a:xfrm>
            <a:off x="6851775" y="2788728"/>
            <a:ext cx="3858991" cy="2803312"/>
          </a:xfrm>
          <a:prstGeom prst="rect">
            <a:avLst/>
          </a:prstGeom>
        </p:spPr>
      </p:pic>
      <p:sp>
        <p:nvSpPr>
          <p:cNvPr id="10" name="矩形 9"/>
          <p:cNvSpPr/>
          <p:nvPr/>
        </p:nvSpPr>
        <p:spPr>
          <a:xfrm>
            <a:off x="6842722" y="1933179"/>
            <a:ext cx="3871671" cy="1361998"/>
          </a:xfrm>
          <a:prstGeom prst="rect">
            <a:avLst/>
          </a:prstGeom>
          <a:solidFill>
            <a:srgbClr val="0096D7">
              <a:alpha val="9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矩形 10"/>
          <p:cNvSpPr/>
          <p:nvPr/>
        </p:nvSpPr>
        <p:spPr>
          <a:xfrm>
            <a:off x="254126" y="1933178"/>
            <a:ext cx="3298825" cy="1361998"/>
          </a:xfrm>
          <a:prstGeom prst="rect">
            <a:avLst/>
          </a:prstGeom>
          <a:solidFill>
            <a:srgbClr val="78BE20">
              <a:alpha val="8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12" name="图片 11"/>
          <p:cNvPicPr>
            <a:picLocks noChangeAspect="1"/>
          </p:cNvPicPr>
          <p:nvPr/>
        </p:nvPicPr>
        <p:blipFill>
          <a:blip r:embed="rId9"/>
          <a:stretch>
            <a:fillRect/>
          </a:stretch>
        </p:blipFill>
        <p:spPr>
          <a:xfrm>
            <a:off x="9871246" y="2776127"/>
            <a:ext cx="571500" cy="571500"/>
          </a:xfrm>
          <a:prstGeom prst="rect">
            <a:avLst/>
          </a:prstGeom>
        </p:spPr>
      </p:pic>
      <p:sp>
        <p:nvSpPr>
          <p:cNvPr id="13" name="文本框 3"/>
          <p:cNvSpPr txBox="1"/>
          <p:nvPr/>
        </p:nvSpPr>
        <p:spPr>
          <a:xfrm>
            <a:off x="7235413" y="2111881"/>
            <a:ext cx="2473960" cy="821055"/>
          </a:xfrm>
          <a:prstGeom prst="rect">
            <a:avLst/>
          </a:prstGeom>
          <a:noFill/>
        </p:spPr>
        <p:txBody>
          <a:bodyPr wrap="square" lIns="0" tIns="0" rIns="0" bIns="0" rtlCol="0">
            <a:noAutofit/>
          </a:bodyPr>
          <a:lstStyle>
            <a:defPPr>
              <a:defRPr lang="en-US"/>
            </a:defPPr>
            <a:lvl1pPr marL="0" algn="l" defTabSz="914400" rtl="0" eaLnBrk="1" latinLnBrk="0" hangingPunct="1">
              <a:buFontTx/>
              <a:buNone/>
              <a:defRPr lang="en-US" sz="1800" b="0" i="0" u="none" kern="1200">
                <a:solidFill>
                  <a:schemeClr val="tx1"/>
                </a:solidFill>
                <a:latin typeface="Bosch Office Sans"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300"/>
              </a:lnSpc>
              <a:spcBef>
                <a:spcPts val="0"/>
              </a:spcBef>
              <a:spcAft>
                <a:spcPts val="0"/>
              </a:spcAft>
            </a:pPr>
            <a:r>
              <a:rPr lang="en-US" altLang="zh-CN" b="1" dirty="0" smtClean="0">
                <a:solidFill>
                  <a:schemeClr val="bg1"/>
                </a:solidFill>
                <a:latin typeface="+mn-lt"/>
                <a:cs typeface="+mn-ea"/>
                <a:sym typeface="+mn-lt"/>
              </a:rPr>
              <a:t>Connectivity</a:t>
            </a:r>
          </a:p>
          <a:p>
            <a:pPr>
              <a:lnSpc>
                <a:spcPts val="1700"/>
              </a:lnSpc>
              <a:spcBef>
                <a:spcPts val="500"/>
              </a:spcBef>
            </a:pPr>
            <a:r>
              <a:rPr lang="en-US" altLang="zh-CN" sz="1200" dirty="0">
                <a:solidFill>
                  <a:schemeClr val="bg1"/>
                </a:solidFill>
                <a:latin typeface="+mn-lt"/>
                <a:cs typeface="+mn-ea"/>
                <a:sym typeface="+mn-lt"/>
              </a:rPr>
              <a:t>Bosch is turning connected cars into personal assistants. </a:t>
            </a:r>
            <a:endParaRPr lang="en-US" altLang="zh-CN" sz="2000" dirty="0">
              <a:solidFill>
                <a:schemeClr val="bg1"/>
              </a:solidFill>
              <a:latin typeface="+mn-lt"/>
              <a:cs typeface="+mn-ea"/>
              <a:sym typeface="+mn-lt"/>
            </a:endParaRPr>
          </a:p>
        </p:txBody>
      </p:sp>
      <p:sp>
        <p:nvSpPr>
          <p:cNvPr id="16" name="TextBox 18"/>
          <p:cNvSpPr txBox="1"/>
          <p:nvPr/>
        </p:nvSpPr>
        <p:spPr>
          <a:xfrm>
            <a:off x="529716" y="2111881"/>
            <a:ext cx="2938872" cy="718820"/>
          </a:xfrm>
          <a:prstGeom prst="rect">
            <a:avLst/>
          </a:prstGeom>
          <a:noFill/>
        </p:spPr>
        <p:txBody>
          <a:bodyPr wrap="square" lIns="0" tIns="0" rIns="0" bIns="0" rtlCol="0">
            <a:noAutofit/>
          </a:bodyPr>
          <a:lstStyle>
            <a:defPPr>
              <a:defRPr lang="en-US"/>
            </a:defPPr>
            <a:lvl1pPr marL="0" algn="l" defTabSz="914400" rtl="0" eaLnBrk="1" latinLnBrk="0" hangingPunct="1">
              <a:buFontTx/>
              <a:buNone/>
              <a:defRPr lang="en-US" sz="1800" b="0" i="0" u="none" kern="1200">
                <a:solidFill>
                  <a:schemeClr val="tx1"/>
                </a:solidFill>
                <a:latin typeface="Bosch Office Sans"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300"/>
              </a:lnSpc>
              <a:spcBef>
                <a:spcPts val="0"/>
              </a:spcBef>
              <a:spcAft>
                <a:spcPts val="0"/>
              </a:spcAft>
            </a:pPr>
            <a:r>
              <a:rPr lang="en-US" altLang="zh-CN" b="1" dirty="0">
                <a:solidFill>
                  <a:schemeClr val="bg1"/>
                </a:solidFill>
                <a:latin typeface="+mj-ea"/>
                <a:ea typeface="+mj-ea"/>
                <a:cs typeface="+mn-ea"/>
                <a:sym typeface="+mn-lt"/>
              </a:rPr>
              <a:t>Electrification</a:t>
            </a:r>
            <a:endParaRPr lang="zh-CN" altLang="en-US" sz="1200" b="1" dirty="0" smtClean="0">
              <a:solidFill>
                <a:schemeClr val="bg1"/>
              </a:solidFill>
              <a:latin typeface="+mj-ea"/>
              <a:ea typeface="+mj-ea"/>
              <a:cs typeface="+mn-ea"/>
              <a:sym typeface="+mn-lt"/>
            </a:endParaRPr>
          </a:p>
          <a:p>
            <a:pPr>
              <a:lnSpc>
                <a:spcPts val="1700"/>
              </a:lnSpc>
              <a:spcBef>
                <a:spcPts val="500"/>
              </a:spcBef>
            </a:pPr>
            <a:r>
              <a:rPr lang="en-US" altLang="zh-CN" sz="1200" dirty="0">
                <a:solidFill>
                  <a:schemeClr val="bg1"/>
                </a:solidFill>
                <a:latin typeface="+mn-lt"/>
                <a:cs typeface="+mn-ea"/>
                <a:sym typeface="+mn-lt"/>
              </a:rPr>
              <a:t>Bosch makes electrified vehicles more eco-friendly by taking combustion engines to new heights.</a:t>
            </a:r>
            <a:endParaRPr lang="en-US" altLang="zh-CN" sz="2000" dirty="0">
              <a:solidFill>
                <a:schemeClr val="bg1"/>
              </a:solidFill>
              <a:latin typeface="+mn-lt"/>
              <a:cs typeface="+mn-ea"/>
              <a:sym typeface="+mn-lt"/>
            </a:endParaRPr>
          </a:p>
        </p:txBody>
      </p:sp>
      <p:pic>
        <p:nvPicPr>
          <p:cNvPr id="17" name="图片 16"/>
          <p:cNvPicPr>
            <a:picLocks noChangeAspect="1"/>
          </p:cNvPicPr>
          <p:nvPr/>
        </p:nvPicPr>
        <p:blipFill>
          <a:blip r:embed="rId10"/>
          <a:stretch>
            <a:fillRect/>
          </a:stretch>
        </p:blipFill>
        <p:spPr>
          <a:xfrm>
            <a:off x="1957058" y="3208022"/>
            <a:ext cx="561340" cy="561340"/>
          </a:xfrm>
          <a:prstGeom prst="rect">
            <a:avLst/>
          </a:prstGeom>
        </p:spPr>
      </p:pic>
      <p:pic>
        <p:nvPicPr>
          <p:cNvPr id="18" name="Picture 24"/>
          <p:cNvPicPr>
            <a:picLocks noChangeAspect="1"/>
          </p:cNvPicPr>
          <p:nvPr/>
        </p:nvPicPr>
        <p:blipFill rotWithShape="1">
          <a:blip r:embed="rId11" cstate="print">
            <a:extLst>
              <a:ext uri="{28A0092B-C50C-407E-A947-70E740481C1C}">
                <a14:useLocalDpi xmlns:a14="http://schemas.microsoft.com/office/drawing/2010/main" val="0"/>
              </a:ext>
            </a:extLst>
          </a:blip>
          <a:srcRect t="-1" b="30220"/>
          <a:stretch>
            <a:fillRect/>
          </a:stretch>
        </p:blipFill>
        <p:spPr>
          <a:xfrm>
            <a:off x="3552951" y="1933179"/>
            <a:ext cx="3295198" cy="2300872"/>
          </a:xfrm>
          <a:prstGeom prst="rect">
            <a:avLst/>
          </a:prstGeom>
        </p:spPr>
      </p:pic>
      <p:sp>
        <p:nvSpPr>
          <p:cNvPr id="9" name="矩形 8"/>
          <p:cNvSpPr/>
          <p:nvPr/>
        </p:nvSpPr>
        <p:spPr>
          <a:xfrm>
            <a:off x="3552951" y="4229380"/>
            <a:ext cx="3295198" cy="1362660"/>
          </a:xfrm>
          <a:prstGeom prst="rect">
            <a:avLst/>
          </a:prstGeom>
          <a:solidFill>
            <a:srgbClr val="C0007A">
              <a:alpha val="8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TextBox 12"/>
          <p:cNvSpPr txBox="1"/>
          <p:nvPr/>
        </p:nvSpPr>
        <p:spPr>
          <a:xfrm>
            <a:off x="3889428" y="4508806"/>
            <a:ext cx="2459480" cy="892810"/>
          </a:xfrm>
          <a:prstGeom prst="rect">
            <a:avLst/>
          </a:prstGeom>
          <a:noFill/>
        </p:spPr>
        <p:txBody>
          <a:bodyPr wrap="square" lIns="0" tIns="0" rIns="0" bIns="0" rtlCol="0">
            <a:noAutofit/>
          </a:bodyPr>
          <a:lstStyle>
            <a:defPPr>
              <a:defRPr lang="en-US"/>
            </a:defPPr>
            <a:lvl1pPr marL="0" algn="l" defTabSz="914400" rtl="0" eaLnBrk="1" latinLnBrk="0" hangingPunct="1">
              <a:buFontTx/>
              <a:buNone/>
              <a:defRPr lang="en-US" sz="1800" b="0" i="0" u="none" kern="1200">
                <a:solidFill>
                  <a:schemeClr val="tx1"/>
                </a:solidFill>
                <a:latin typeface="Bosch Office Sans"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300"/>
              </a:lnSpc>
              <a:spcBef>
                <a:spcPts val="500"/>
              </a:spcBef>
            </a:pPr>
            <a:r>
              <a:rPr lang="en-US" altLang="zh-CN" b="1" dirty="0" smtClean="0">
                <a:solidFill>
                  <a:schemeClr val="bg1"/>
                </a:solidFill>
                <a:latin typeface="+mn-lt"/>
                <a:cs typeface="+mn-ea"/>
                <a:sym typeface="+mn-lt"/>
              </a:rPr>
              <a:t>Automation</a:t>
            </a:r>
          </a:p>
          <a:p>
            <a:pPr>
              <a:lnSpc>
                <a:spcPts val="200"/>
              </a:lnSpc>
              <a:spcBef>
                <a:spcPts val="500"/>
              </a:spcBef>
            </a:pPr>
            <a:endParaRPr lang="zh-CN" altLang="en-US" b="1" dirty="0" smtClean="0">
              <a:solidFill>
                <a:schemeClr val="bg1"/>
              </a:solidFill>
              <a:latin typeface="+mn-lt"/>
              <a:cs typeface="+mn-ea"/>
              <a:sym typeface="+mn-lt"/>
            </a:endParaRPr>
          </a:p>
          <a:p>
            <a:pPr>
              <a:lnSpc>
                <a:spcPts val="1700"/>
              </a:lnSpc>
            </a:pPr>
            <a:r>
              <a:rPr lang="en-US" altLang="zh-CN" sz="1200" dirty="0">
                <a:solidFill>
                  <a:schemeClr val="bg1"/>
                </a:solidFill>
                <a:latin typeface="+mn-lt"/>
                <a:cs typeface="+mn-ea"/>
                <a:sym typeface="+mn-lt"/>
              </a:rPr>
              <a:t>Our vision for automated driving - accident free</a:t>
            </a:r>
            <a:r>
              <a:rPr lang="en-US" altLang="zh-CN" sz="1200" dirty="0" smtClean="0">
                <a:solidFill>
                  <a:schemeClr val="bg1"/>
                </a:solidFill>
                <a:latin typeface="+mn-lt"/>
                <a:cs typeface="+mn-ea"/>
                <a:sym typeface="+mn-lt"/>
              </a:rPr>
              <a:t>.</a:t>
            </a:r>
            <a:endParaRPr lang="en-US" altLang="zh-CN" sz="2000" dirty="0">
              <a:solidFill>
                <a:schemeClr val="bg1"/>
              </a:solidFill>
              <a:latin typeface="+mn-lt"/>
              <a:cs typeface="+mn-ea"/>
              <a:sym typeface="+mn-lt"/>
            </a:endParaRPr>
          </a:p>
        </p:txBody>
      </p:sp>
      <p:pic>
        <p:nvPicPr>
          <p:cNvPr id="19" name="图片 18"/>
          <p:cNvPicPr>
            <a:picLocks noChangeAspect="1"/>
          </p:cNvPicPr>
          <p:nvPr/>
        </p:nvPicPr>
        <p:blipFill>
          <a:blip r:embed="rId12"/>
          <a:stretch>
            <a:fillRect/>
          </a:stretch>
        </p:blipFill>
        <p:spPr>
          <a:xfrm>
            <a:off x="6005095" y="3971490"/>
            <a:ext cx="563245" cy="551180"/>
          </a:xfrm>
          <a:prstGeom prst="rect">
            <a:avLst/>
          </a:prstGeom>
        </p:spPr>
      </p:pic>
      <p:sp>
        <p:nvSpPr>
          <p:cNvPr id="3" name="Isosceles Triangle 2"/>
          <p:cNvSpPr/>
          <p:nvPr/>
        </p:nvSpPr>
        <p:spPr>
          <a:xfrm>
            <a:off x="263180" y="1285105"/>
            <a:ext cx="10334200" cy="606763"/>
          </a:xfrm>
          <a:prstGeom prst="triangle">
            <a:avLst/>
          </a:prstGeom>
          <a:solidFill>
            <a:srgbClr val="879BAA"/>
          </a:solidFill>
          <a:ln w="9525" cap="flat" cmpd="sng" algn="ctr">
            <a:solidFill>
              <a:srgbClr val="B2B3B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b="1" dirty="0" smtClean="0">
                <a:solidFill>
                  <a:schemeClr val="bg1"/>
                </a:solidFill>
              </a:rPr>
              <a:t>Shared</a:t>
            </a:r>
          </a:p>
          <a:p>
            <a:pPr algn="ctr"/>
            <a:endParaRPr lang="en-US" sz="600"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2"/>
            </p:custDataLst>
          </p:nvPr>
        </p:nvSpPr>
        <p:spPr>
          <a:xfrm>
            <a:off x="259080" y="259080"/>
            <a:ext cx="7890028" cy="777240"/>
          </a:xfrm>
          <a:effectLst/>
        </p:spPr>
        <p:txBody>
          <a:bodyPr wrap="square" lIns="0" tIns="0" rIns="0" bIns="0" anchor="t">
            <a:noAutofit/>
          </a:bodyPr>
          <a:lstStyle/>
          <a:p>
            <a:pPr>
              <a:spcAft>
                <a:spcPts val="0"/>
              </a:spcAft>
            </a:pPr>
            <a:r>
              <a:rPr lang="en-US" altLang="zh-CN" sz="2800" dirty="0">
                <a:solidFill>
                  <a:srgbClr val="005691"/>
                </a:solidFill>
                <a:latin typeface="+mn-lt"/>
                <a:ea typeface="+mn-ea"/>
                <a:cs typeface="+mn-ea"/>
                <a:sym typeface="+mn-lt"/>
              </a:rPr>
              <a:t>IoT vision – A connected world </a:t>
            </a:r>
            <a:r>
              <a:rPr lang="en-US" altLang="zh-CN" sz="2800" dirty="0" smtClean="0">
                <a:solidFill>
                  <a:srgbClr val="005691"/>
                </a:solidFill>
                <a:latin typeface="+mn-lt"/>
                <a:ea typeface="+mn-ea"/>
                <a:cs typeface="+mn-ea"/>
                <a:sym typeface="+mn-lt"/>
              </a:rPr>
              <a:t>	</a:t>
            </a:r>
            <a:endParaRPr lang="en-US" altLang="zh-CN" sz="2800" dirty="0">
              <a:solidFill>
                <a:srgbClr val="005691"/>
              </a:solidFill>
              <a:latin typeface="+mn-lt"/>
              <a:ea typeface="+mn-ea"/>
              <a:cs typeface="+mn-ea"/>
              <a:sym typeface="+mn-lt"/>
            </a:endParaRPr>
          </a:p>
        </p:txBody>
      </p:sp>
      <p:sp>
        <p:nvSpPr>
          <p:cNvPr id="5" name="Rechteck 4"/>
          <p:cNvSpPr/>
          <p:nvPr>
            <p:custDataLst>
              <p:tags r:id="rId3"/>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a:solidFill>
                  <a:schemeClr val="accent1"/>
                </a:solidFill>
                <a:prstDash val="solid"/>
              </a14:hiddenLine>
            </a:ex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oAutofit/>
          </a:bodyPr>
          <a:lstStyle/>
          <a:p>
            <a:r>
              <a:rPr lang="de-DE" sz="1200" dirty="0" smtClean="0">
                <a:solidFill>
                  <a:srgbClr val="999FA6"/>
                </a:solidFill>
                <a:cs typeface="+mn-ea"/>
                <a:sym typeface="+mn-lt"/>
              </a:rPr>
              <a:t>27</a:t>
            </a:r>
            <a:endParaRPr lang="de-DE" sz="1200" dirty="0">
              <a:solidFill>
                <a:srgbClr val="999FA6"/>
              </a:solidFill>
              <a:cs typeface="+mn-ea"/>
              <a:sym typeface="+mn-lt"/>
            </a:endParaRPr>
          </a:p>
        </p:txBody>
      </p:sp>
      <p:pic>
        <p:nvPicPr>
          <p:cNvPr id="13" name="Bild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03461" y="1291590"/>
            <a:ext cx="7411529" cy="4167505"/>
          </a:xfrm>
          <a:prstGeom prst="rect">
            <a:avLst/>
          </a:prstGeom>
        </p:spPr>
      </p:pic>
      <p:sp>
        <p:nvSpPr>
          <p:cNvPr id="14" name="矩形 13"/>
          <p:cNvSpPr/>
          <p:nvPr/>
        </p:nvSpPr>
        <p:spPr>
          <a:xfrm>
            <a:off x="269241" y="1291590"/>
            <a:ext cx="2921634" cy="3027491"/>
          </a:xfrm>
          <a:prstGeom prst="rect">
            <a:avLst/>
          </a:prstGeom>
          <a:solidFill>
            <a:srgbClr val="005691">
              <a:alpha val="9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6" name="矩形 15"/>
          <p:cNvSpPr/>
          <p:nvPr/>
        </p:nvSpPr>
        <p:spPr>
          <a:xfrm>
            <a:off x="510540" y="1551940"/>
            <a:ext cx="2458085" cy="2428240"/>
          </a:xfrm>
          <a:prstGeom prst="rect">
            <a:avLst/>
          </a:prstGeom>
        </p:spPr>
        <p:txBody>
          <a:bodyPr wrap="square">
            <a:spAutoFit/>
          </a:bodyPr>
          <a:lstStyle/>
          <a:p>
            <a:pPr>
              <a:lnSpc>
                <a:spcPts val="2300"/>
              </a:lnSpc>
            </a:pPr>
            <a:r>
              <a:rPr lang="en-US" altLang="zh-CN" sz="1200" dirty="0">
                <a:solidFill>
                  <a:schemeClr val="bg1"/>
                </a:solidFill>
                <a:latin typeface="+mn-lt"/>
                <a:cs typeface="+mn-ea"/>
                <a:sym typeface="+mn-lt"/>
              </a:rPr>
              <a:t>Bosch is leveraging our wide-ranging expertise in hardware, software, and systems to open up new areas of business and establish new business models. By doing so, Bosch is helping to shape the market and technological environment.</a:t>
            </a: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AutoShape 28" hidden="1"/>
          <p:cNvGraphicFramePr>
            <a:graphicFrameLocks/>
          </p:cNvGraphicFramePr>
          <p:nvPr>
            <p:custDataLst>
              <p:tags r:id="rId3"/>
            </p:custDataLst>
            <p:extLst>
              <p:ext uri="{D42A27DB-BD31-4B8C-83A1-F6EECF244321}">
                <p14:modId xmlns:p14="http://schemas.microsoft.com/office/powerpoint/2010/main" val="1378189731"/>
              </p:ext>
            </p:extLst>
          </p:nvPr>
        </p:nvGraphicFramePr>
        <p:xfrm>
          <a:off x="4914900" y="-1890713"/>
          <a:ext cx="4895850" cy="42863"/>
        </p:xfrm>
        <a:graphic>
          <a:graphicData uri="http://schemas.openxmlformats.org/presentationml/2006/ole">
            <mc:AlternateContent xmlns:mc="http://schemas.openxmlformats.org/markup-compatibility/2006">
              <mc:Choice xmlns:v="urn:schemas-microsoft-com:vml" Requires="v">
                <p:oleObj spid="_x0000_s1067" name="think-cell Slide" r:id="rId8" imgW="0" imgH="0" progId="TCLayout.ActiveDocument.1">
                  <p:embed/>
                </p:oleObj>
              </mc:Choice>
              <mc:Fallback>
                <p:oleObj name="think-cell Slide" r:id="rId8"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914900" y="-1890713"/>
                        <a:ext cx="4895850" cy="42863"/>
                      </a:xfrm>
                      <a:prstGeom prst="rect">
                        <a:avLst/>
                      </a:prstGeom>
                      <a:solidFill>
                        <a:schemeClr val="tx2"/>
                      </a:solidFill>
                    </p:spPr>
                  </p:pic>
                </p:oleObj>
              </mc:Fallback>
            </mc:AlternateContent>
          </a:graphicData>
        </a:graphic>
      </p:graphicFrame>
      <p:sp>
        <p:nvSpPr>
          <p:cNvPr id="2" name="Titel 1"/>
          <p:cNvSpPr>
            <a:spLocks noGrp="1"/>
          </p:cNvSpPr>
          <p:nvPr>
            <p:ph type="title"/>
            <p:custDataLst>
              <p:tags r:id="rId4"/>
            </p:custDataLst>
          </p:nvPr>
        </p:nvSpPr>
        <p:spPr>
          <a:xfrm>
            <a:off x="259080" y="259080"/>
            <a:ext cx="7890028" cy="777240"/>
          </a:xfrm>
          <a:effectLst/>
        </p:spPr>
        <p:txBody>
          <a:bodyPr wrap="square" lIns="0" tIns="0" rIns="0" bIns="0" anchor="t">
            <a:noAutofit/>
          </a:bodyPr>
          <a:lstStyle/>
          <a:p>
            <a:pPr>
              <a:spcAft>
                <a:spcPts val="0"/>
              </a:spcAft>
            </a:pPr>
            <a:r>
              <a:rPr lang="en-US" altLang="zh-CN" sz="2800" dirty="0" smtClean="0">
                <a:solidFill>
                  <a:srgbClr val="005691"/>
                </a:solidFill>
                <a:latin typeface="+mn-lt"/>
                <a:ea typeface="+mn-ea"/>
                <a:cs typeface="+mn-ea"/>
                <a:sym typeface="+mn-lt"/>
              </a:rPr>
              <a:t>AI: Artificial Intelligence &amp; Augmented Intelligence – </a:t>
            </a:r>
            <a:r>
              <a:rPr lang="en-US" altLang="zh-CN" dirty="0" smtClean="0">
                <a:solidFill>
                  <a:srgbClr val="005691"/>
                </a:solidFill>
                <a:latin typeface="+mn-lt"/>
                <a:ea typeface="+mn-ea"/>
                <a:cs typeface="+mn-ea"/>
                <a:sym typeface="+mn-lt"/>
              </a:rPr>
              <a:t>Turning sensor data into actions</a:t>
            </a:r>
            <a:endParaRPr lang="en-US" altLang="zh-CN" sz="2800" dirty="0">
              <a:solidFill>
                <a:srgbClr val="005691"/>
              </a:solidFill>
              <a:latin typeface="+mn-lt"/>
              <a:ea typeface="+mn-ea"/>
              <a:cs typeface="+mn-ea"/>
              <a:sym typeface="+mn-lt"/>
            </a:endParaRPr>
          </a:p>
        </p:txBody>
      </p:sp>
      <p:sp>
        <p:nvSpPr>
          <p:cNvPr id="5" name="Rechteck 4"/>
          <p:cNvSpPr/>
          <p:nvPr>
            <p:custDataLst>
              <p:tags r:id="rId5"/>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a:solidFill>
                  <a:schemeClr val="accent1"/>
                </a:solidFill>
                <a:prstDash val="solid"/>
              </a14:hiddenLine>
            </a:ex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oAutofit/>
          </a:bodyPr>
          <a:lstStyle/>
          <a:p>
            <a:r>
              <a:rPr lang="de-DE" sz="1200" dirty="0" smtClean="0">
                <a:solidFill>
                  <a:srgbClr val="999FA6"/>
                </a:solidFill>
                <a:cs typeface="+mn-ea"/>
                <a:sym typeface="+mn-lt"/>
              </a:rPr>
              <a:t>27</a:t>
            </a:r>
            <a:endParaRPr lang="de-DE" sz="1200" dirty="0">
              <a:solidFill>
                <a:srgbClr val="999FA6"/>
              </a:solidFill>
              <a:cs typeface="+mn-ea"/>
              <a:sym typeface="+mn-lt"/>
            </a:endParaRPr>
          </a:p>
        </p:txBody>
      </p:sp>
      <p:grpSp>
        <p:nvGrpSpPr>
          <p:cNvPr id="8" name="Group 23"/>
          <p:cNvGrpSpPr>
            <a:grpSpLocks/>
          </p:cNvGrpSpPr>
          <p:nvPr/>
        </p:nvGrpSpPr>
        <p:grpSpPr bwMode="auto">
          <a:xfrm>
            <a:off x="7767760" y="1510996"/>
            <a:ext cx="2541588" cy="2541588"/>
            <a:chOff x="1016545" y="2051101"/>
            <a:chExt cx="844755" cy="844755"/>
          </a:xfrm>
        </p:grpSpPr>
        <p:pic>
          <p:nvPicPr>
            <p:cNvPr id="9" name="Picture 24" descr="Sensor_data_blue.jpg"/>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016545" y="2051101"/>
              <a:ext cx="844755" cy="8447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Oval 9"/>
            <p:cNvSpPr>
              <a:spLocks noChangeAspect="1"/>
            </p:cNvSpPr>
            <p:nvPr/>
          </p:nvSpPr>
          <p:spPr>
            <a:xfrm>
              <a:off x="1246040" y="2362001"/>
              <a:ext cx="375942" cy="177413"/>
            </a:xfrm>
            <a:prstGeom prst="ellipse">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970802" fontAlgn="auto" latinLnBrk="1" hangingPunct="0">
                <a:spcBef>
                  <a:spcPts val="0"/>
                </a:spcBef>
                <a:spcAft>
                  <a:spcPts val="0"/>
                </a:spcAft>
                <a:defRPr/>
              </a:pPr>
              <a:endParaRPr lang="en-US" b="1" dirty="0">
                <a:solidFill>
                  <a:srgbClr val="000000"/>
                </a:solidFill>
                <a:latin typeface="+mn-lt"/>
                <a:ea typeface="+mn-ea"/>
                <a:cs typeface="+mn-cs"/>
                <a:sym typeface="Helvetica Neue"/>
              </a:endParaRPr>
            </a:p>
          </p:txBody>
        </p:sp>
      </p:grpSp>
      <p:grpSp>
        <p:nvGrpSpPr>
          <p:cNvPr id="4" name="Group 3"/>
          <p:cNvGrpSpPr/>
          <p:nvPr/>
        </p:nvGrpSpPr>
        <p:grpSpPr>
          <a:xfrm>
            <a:off x="660276" y="2077194"/>
            <a:ext cx="926495" cy="926495"/>
            <a:chOff x="876760" y="2276884"/>
            <a:chExt cx="926495" cy="926495"/>
          </a:xfrm>
        </p:grpSpPr>
        <p:sp>
          <p:nvSpPr>
            <p:cNvPr id="3" name="Rectangle 2"/>
            <p:cNvSpPr/>
            <p:nvPr/>
          </p:nvSpPr>
          <p:spPr>
            <a:xfrm>
              <a:off x="876760" y="2276884"/>
              <a:ext cx="926495" cy="926495"/>
            </a:xfrm>
            <a:prstGeom prst="rect">
              <a:avLst/>
            </a:prstGeom>
            <a:solidFill>
              <a:schemeClr val="bg1"/>
            </a:solidFill>
            <a:ln w="9525" cap="flat" cmpd="sng" algn="ctr">
              <a:solidFill>
                <a:srgbClr val="1399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Placeholder 6" descr="Sensors.png"/>
            <p:cNvPicPr>
              <a:picLocks noChangeAspect="1"/>
            </p:cNvPicPr>
            <p:nvPr/>
          </p:nvPicPr>
          <p:blipFill>
            <a:blip r:embed="rId10" cstate="email">
              <a:extLst>
                <a:ext uri="{28A0092B-C50C-407E-A947-70E740481C1C}">
                  <a14:useLocalDpi xmlns:a14="http://schemas.microsoft.com/office/drawing/2010/main" val="0"/>
                </a:ext>
              </a:extLst>
            </a:blip>
            <a:srcRect l="-2795" r="-2795"/>
            <a:stretch>
              <a:fillRect/>
            </a:stretch>
          </p:blipFill>
          <p:spPr bwMode="auto">
            <a:xfrm>
              <a:off x="876760" y="2276884"/>
              <a:ext cx="926495" cy="926495"/>
            </a:xfrm>
            <a:prstGeom prst="rect">
              <a:avLst/>
            </a:prstGeom>
            <a:solidFill>
              <a:schemeClr val="bg1"/>
            </a:solidFill>
            <a:ln w="9525" cap="flat" cmpd="sng" algn="ctr">
              <a:solidFill>
                <a:srgbClr val="1399A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5" name="Picture Placeholder 7" descr="Data.png"/>
          <p:cNvPicPr>
            <a:picLocks noChangeAspect="1"/>
          </p:cNvPicPr>
          <p:nvPr/>
        </p:nvPicPr>
        <p:blipFill>
          <a:blip r:embed="rId11" cstate="email">
            <a:extLst>
              <a:ext uri="{28A0092B-C50C-407E-A947-70E740481C1C}">
                <a14:useLocalDpi xmlns:a14="http://schemas.microsoft.com/office/drawing/2010/main" val="0"/>
              </a:ext>
            </a:extLst>
          </a:blip>
          <a:srcRect t="-2016" b="-2016"/>
          <a:stretch>
            <a:fillRect/>
          </a:stretch>
        </p:blipFill>
        <p:spPr bwMode="auto">
          <a:xfrm>
            <a:off x="2634222" y="2276884"/>
            <a:ext cx="929135" cy="92649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Placeholder 8" descr="analytics.png"/>
          <p:cNvPicPr>
            <a:picLocks noChangeAspect="1"/>
          </p:cNvPicPr>
          <p:nvPr/>
        </p:nvPicPr>
        <p:blipFill>
          <a:blip r:embed="rId12" cstate="email">
            <a:extLst>
              <a:ext uri="{28A0092B-C50C-407E-A947-70E740481C1C}">
                <a14:useLocalDpi xmlns:a14="http://schemas.microsoft.com/office/drawing/2010/main" val="0"/>
              </a:ext>
            </a:extLst>
          </a:blip>
          <a:srcRect t="-25732" b="-25732"/>
          <a:stretch>
            <a:fillRect/>
          </a:stretch>
        </p:blipFill>
        <p:spPr bwMode="auto">
          <a:xfrm>
            <a:off x="4463587" y="2276884"/>
            <a:ext cx="929135" cy="92649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Shape 247"/>
          <p:cNvSpPr/>
          <p:nvPr/>
        </p:nvSpPr>
        <p:spPr>
          <a:xfrm>
            <a:off x="4334564" y="3582039"/>
            <a:ext cx="1367358" cy="311620"/>
          </a:xfrm>
          <a:prstGeom prst="rect">
            <a:avLst/>
          </a:prstGeom>
          <a:ln w="12700">
            <a:miter lim="400000"/>
          </a:ln>
          <a:extLst>
            <a:ext uri="{C572A759-6A51-4108-AA02-DFA0A04FC94B}">
              <ma14:wrappingTextBoxFlag xmlns:ma14="http://schemas.microsoft.com/office/mac/drawingml/2011/main" xmlns="" val="1"/>
            </a:ext>
          </a:extLst>
        </p:spPr>
        <p:txBody>
          <a:bodyPr wrap="none" lIns="47623" tIns="47623" rIns="47623" bIns="47623" anchor="ctr">
            <a:spAutoFit/>
          </a:bodyPr>
          <a:lstStyle>
            <a:lvl1pPr algn="l">
              <a:defRPr sz="2500">
                <a:solidFill>
                  <a:srgbClr val="FFFFFF"/>
                </a:solidFill>
                <a:latin typeface="Helvetica"/>
                <a:ea typeface="Helvetica"/>
                <a:cs typeface="Helvetica"/>
                <a:sym typeface="Helvetica"/>
              </a:defRPr>
            </a:lvl1pPr>
          </a:lstStyle>
          <a:p>
            <a:pPr defTabSz="389428" fontAlgn="auto">
              <a:spcBef>
                <a:spcPts val="0"/>
              </a:spcBef>
              <a:spcAft>
                <a:spcPts val="0"/>
              </a:spcAft>
              <a:defRPr/>
            </a:pPr>
            <a:r>
              <a:rPr lang="en-US" sz="1400" kern="0" spc="80" smtClean="0">
                <a:solidFill>
                  <a:srgbClr val="798088"/>
                </a:solidFill>
                <a:latin typeface="+mj-ea"/>
                <a:ea typeface="+mj-ea"/>
                <a:cs typeface="HelvNeue Medium for IBM"/>
              </a:rPr>
              <a:t>PERCEPTION</a:t>
            </a:r>
            <a:endParaRPr lang="en-US" sz="1400" kern="0" spc="80" dirty="0">
              <a:solidFill>
                <a:srgbClr val="798088"/>
              </a:solidFill>
              <a:latin typeface="+mj-ea"/>
              <a:ea typeface="+mj-ea"/>
              <a:cs typeface="HelvNeue Medium for IBM"/>
            </a:endParaRPr>
          </a:p>
        </p:txBody>
      </p:sp>
      <p:sp>
        <p:nvSpPr>
          <p:cNvPr id="21" name="Shape 248"/>
          <p:cNvSpPr/>
          <p:nvPr/>
        </p:nvSpPr>
        <p:spPr>
          <a:xfrm>
            <a:off x="6062637" y="3582039"/>
            <a:ext cx="1175959" cy="311620"/>
          </a:xfrm>
          <a:prstGeom prst="rect">
            <a:avLst/>
          </a:prstGeom>
          <a:ln w="12700">
            <a:miter lim="400000"/>
          </a:ln>
          <a:extLst>
            <a:ext uri="{C572A759-6A51-4108-AA02-DFA0A04FC94B}">
              <ma14:wrappingTextBoxFlag xmlns:ma14="http://schemas.microsoft.com/office/mac/drawingml/2011/main" xmlns="" val="1"/>
            </a:ext>
          </a:extLst>
        </p:spPr>
        <p:txBody>
          <a:bodyPr wrap="none" lIns="47623" tIns="47623" rIns="47623" bIns="47623" anchor="ctr">
            <a:spAutoFit/>
          </a:bodyPr>
          <a:lstStyle>
            <a:lvl1pPr algn="l">
              <a:defRPr sz="2500">
                <a:solidFill>
                  <a:srgbClr val="FFFFFF"/>
                </a:solidFill>
                <a:latin typeface="Helvetica"/>
                <a:ea typeface="Helvetica"/>
                <a:cs typeface="Helvetica"/>
                <a:sym typeface="Helvetica"/>
              </a:defRPr>
            </a:lvl1pPr>
          </a:lstStyle>
          <a:p>
            <a:pPr defTabSz="389428" fontAlgn="auto">
              <a:spcBef>
                <a:spcPts val="0"/>
              </a:spcBef>
              <a:spcAft>
                <a:spcPts val="0"/>
              </a:spcAft>
              <a:defRPr/>
            </a:pPr>
            <a:r>
              <a:rPr lang="en-US" sz="1400" kern="0" spc="80" dirty="0" smtClean="0">
                <a:solidFill>
                  <a:srgbClr val="798088"/>
                </a:solidFill>
                <a:latin typeface="+mj-ea"/>
                <a:ea typeface="+mj-ea"/>
                <a:cs typeface="HelvNeue Medium for IBM"/>
              </a:rPr>
              <a:t>COGNITIVE</a:t>
            </a:r>
            <a:endParaRPr lang="en-US" sz="1400" kern="0" spc="80" dirty="0">
              <a:solidFill>
                <a:srgbClr val="798088"/>
              </a:solidFill>
              <a:latin typeface="+mj-ea"/>
              <a:ea typeface="+mj-ea"/>
              <a:cs typeface="HelvNeue Medium for IBM"/>
            </a:endParaRPr>
          </a:p>
        </p:txBody>
      </p:sp>
      <p:sp>
        <p:nvSpPr>
          <p:cNvPr id="23" name="Shape 250"/>
          <p:cNvSpPr/>
          <p:nvPr/>
        </p:nvSpPr>
        <p:spPr>
          <a:xfrm>
            <a:off x="7829554" y="4152291"/>
            <a:ext cx="2418001" cy="403953"/>
          </a:xfrm>
          <a:prstGeom prst="rect">
            <a:avLst/>
          </a:prstGeom>
          <a:ln w="12700">
            <a:miter lim="400000"/>
          </a:ln>
          <a:extLst>
            <a:ext uri="{C572A759-6A51-4108-AA02-DFA0A04FC94B}">
              <ma14:wrappingTextBoxFlag xmlns:ma14="http://schemas.microsoft.com/office/mac/drawingml/2011/main" xmlns="" val="1"/>
            </a:ext>
          </a:extLst>
        </p:spPr>
        <p:txBody>
          <a:bodyPr wrap="square" lIns="47623" tIns="47623" rIns="47623" bIns="47623" anchor="ctr">
            <a:spAutoFit/>
          </a:bodyPr>
          <a:lstStyle>
            <a:lvl1pPr algn="l">
              <a:defRPr sz="2500">
                <a:solidFill>
                  <a:srgbClr val="FFFFFF"/>
                </a:solidFill>
                <a:latin typeface="Helvetica"/>
                <a:ea typeface="Helvetica"/>
                <a:cs typeface="Helvetica"/>
                <a:sym typeface="Helvetica"/>
              </a:defRPr>
            </a:lvl1pPr>
          </a:lstStyle>
          <a:p>
            <a:pPr algn="ctr" defTabSz="389428" fontAlgn="auto">
              <a:spcBef>
                <a:spcPts val="0"/>
              </a:spcBef>
              <a:spcAft>
                <a:spcPts val="0"/>
              </a:spcAft>
              <a:defRPr/>
            </a:pPr>
            <a:r>
              <a:rPr sz="2000" kern="0" dirty="0" smtClean="0">
                <a:solidFill>
                  <a:srgbClr val="C00000"/>
                </a:solidFill>
                <a:latin typeface="+mj-ea"/>
                <a:ea typeface="+mj-ea"/>
                <a:cs typeface="HelvNeue Bold for IBM"/>
              </a:rPr>
              <a:t>Actions</a:t>
            </a:r>
            <a:endParaRPr sz="2000" kern="0" dirty="0">
              <a:solidFill>
                <a:srgbClr val="C00000"/>
              </a:solidFill>
              <a:latin typeface="+mj-ea"/>
              <a:ea typeface="+mj-ea"/>
              <a:cs typeface="HelvNeue Bold for IBM"/>
            </a:endParaRPr>
          </a:p>
        </p:txBody>
      </p:sp>
      <p:sp>
        <p:nvSpPr>
          <p:cNvPr id="24" name="Shape 251"/>
          <p:cNvSpPr/>
          <p:nvPr/>
        </p:nvSpPr>
        <p:spPr>
          <a:xfrm>
            <a:off x="2574769" y="3474318"/>
            <a:ext cx="1048040" cy="527063"/>
          </a:xfrm>
          <a:prstGeom prst="rect">
            <a:avLst/>
          </a:prstGeom>
          <a:ln w="12700">
            <a:miter lim="400000"/>
          </a:ln>
          <a:extLst>
            <a:ext uri="{C572A759-6A51-4108-AA02-DFA0A04FC94B}">
              <ma14:wrappingTextBoxFlag xmlns:ma14="http://schemas.microsoft.com/office/mac/drawingml/2011/main" xmlns="" val="1"/>
            </a:ext>
          </a:extLst>
        </p:spPr>
        <p:txBody>
          <a:bodyPr wrap="none" lIns="47623" tIns="47623" rIns="47623" bIns="47623" anchor="ctr">
            <a:spAutoFit/>
          </a:bodyPr>
          <a:lstStyle>
            <a:lvl1pPr algn="l">
              <a:defRPr sz="2500">
                <a:solidFill>
                  <a:srgbClr val="FFFFFF"/>
                </a:solidFill>
                <a:latin typeface="Helvetica"/>
                <a:ea typeface="Helvetica"/>
                <a:cs typeface="Helvetica"/>
                <a:sym typeface="Helvetica"/>
              </a:defRPr>
            </a:lvl1pPr>
          </a:lstStyle>
          <a:p>
            <a:pPr algn="ctr" defTabSz="389428" fontAlgn="auto">
              <a:spcBef>
                <a:spcPts val="0"/>
              </a:spcBef>
              <a:spcAft>
                <a:spcPts val="0"/>
              </a:spcAft>
              <a:defRPr/>
            </a:pPr>
            <a:r>
              <a:rPr lang="en-US" sz="1400" kern="0" spc="80" dirty="0" smtClean="0">
                <a:solidFill>
                  <a:srgbClr val="798088"/>
                </a:solidFill>
                <a:latin typeface="+mj-ea"/>
                <a:ea typeface="+mj-ea"/>
                <a:cs typeface="HelvNeue Medium for IBM"/>
              </a:rPr>
              <a:t>SENSORS</a:t>
            </a:r>
          </a:p>
          <a:p>
            <a:pPr algn="ctr" defTabSz="389428" fontAlgn="auto">
              <a:spcBef>
                <a:spcPts val="0"/>
              </a:spcBef>
              <a:spcAft>
                <a:spcPts val="0"/>
              </a:spcAft>
              <a:defRPr/>
            </a:pPr>
            <a:r>
              <a:rPr lang="en-US" sz="1400" kern="0" spc="80" dirty="0" smtClean="0">
                <a:solidFill>
                  <a:srgbClr val="798088"/>
                </a:solidFill>
                <a:latin typeface="+mj-ea"/>
                <a:ea typeface="+mj-ea"/>
                <a:cs typeface="HelvNeue Medium for IBM"/>
              </a:rPr>
              <a:t>FUSION</a:t>
            </a:r>
            <a:endParaRPr lang="en-US" sz="1400" kern="0" spc="80" dirty="0">
              <a:solidFill>
                <a:srgbClr val="798088"/>
              </a:solidFill>
              <a:latin typeface="+mj-ea"/>
              <a:ea typeface="+mj-ea"/>
              <a:cs typeface="HelvNeue Medium for IBM"/>
            </a:endParaRPr>
          </a:p>
        </p:txBody>
      </p:sp>
      <p:sp>
        <p:nvSpPr>
          <p:cNvPr id="25" name="Shape 263"/>
          <p:cNvSpPr/>
          <p:nvPr/>
        </p:nvSpPr>
        <p:spPr>
          <a:xfrm>
            <a:off x="815987" y="3582039"/>
            <a:ext cx="1048040" cy="311620"/>
          </a:xfrm>
          <a:prstGeom prst="rect">
            <a:avLst/>
          </a:prstGeom>
          <a:ln w="12700">
            <a:miter lim="400000"/>
          </a:ln>
          <a:extLst>
            <a:ext uri="{C572A759-6A51-4108-AA02-DFA0A04FC94B}">
              <ma14:wrappingTextBoxFlag xmlns:ma14="http://schemas.microsoft.com/office/mac/drawingml/2011/main" xmlns="" val="1"/>
            </a:ext>
          </a:extLst>
        </p:spPr>
        <p:txBody>
          <a:bodyPr wrap="none" lIns="47623" tIns="47623" rIns="47623" bIns="47623" anchor="ctr">
            <a:spAutoFit/>
          </a:bodyPr>
          <a:lstStyle>
            <a:lvl1pPr algn="l">
              <a:defRPr sz="2500">
                <a:solidFill>
                  <a:srgbClr val="FFFFFF"/>
                </a:solidFill>
                <a:latin typeface="Helvetica"/>
                <a:ea typeface="Helvetica"/>
                <a:cs typeface="Helvetica"/>
                <a:sym typeface="Helvetica"/>
              </a:defRPr>
            </a:lvl1pPr>
          </a:lstStyle>
          <a:p>
            <a:pPr defTabSz="389428" fontAlgn="auto">
              <a:spcBef>
                <a:spcPts val="0"/>
              </a:spcBef>
              <a:spcAft>
                <a:spcPts val="0"/>
              </a:spcAft>
              <a:defRPr/>
            </a:pPr>
            <a:r>
              <a:rPr lang="en-US" sz="1400" kern="0" spc="80" dirty="0" smtClean="0">
                <a:solidFill>
                  <a:srgbClr val="798088"/>
                </a:solidFill>
                <a:latin typeface="+mj-ea"/>
                <a:ea typeface="+mj-ea"/>
                <a:cs typeface="HelvNeue Medium for IBM"/>
              </a:rPr>
              <a:t>SENSORS</a:t>
            </a:r>
            <a:endParaRPr lang="en-US" sz="1400" kern="0" spc="80" dirty="0">
              <a:solidFill>
                <a:srgbClr val="798088"/>
              </a:solidFill>
              <a:latin typeface="+mj-ea"/>
              <a:ea typeface="+mj-ea"/>
              <a:cs typeface="HelvNeue Medium for IBM"/>
            </a:endParaRPr>
          </a:p>
        </p:txBody>
      </p:sp>
      <p:pic>
        <p:nvPicPr>
          <p:cNvPr id="26" name="Picture 35" descr="Cognitive.png"/>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6292952" y="2382467"/>
            <a:ext cx="715328" cy="715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27" name="Straight Connector 26"/>
          <p:cNvCxnSpPr/>
          <p:nvPr/>
        </p:nvCxnSpPr>
        <p:spPr bwMode="auto">
          <a:xfrm>
            <a:off x="1986670" y="2781790"/>
            <a:ext cx="464137" cy="0"/>
          </a:xfrm>
          <a:prstGeom prst="line">
            <a:avLst/>
          </a:prstGeom>
          <a:noFill/>
          <a:ln w="25400" cap="flat">
            <a:solidFill>
              <a:srgbClr val="00B2EF"/>
            </a:solidFill>
            <a:prstDash val="dash"/>
            <a:miter lim="400000"/>
          </a:ln>
          <a:effectLst/>
        </p:spPr>
        <p:style>
          <a:lnRef idx="0">
            <a:scrgbClr r="0" g="0" b="0"/>
          </a:lnRef>
          <a:fillRef idx="0">
            <a:scrgbClr r="0" g="0" b="0"/>
          </a:fillRef>
          <a:effectRef idx="0">
            <a:scrgbClr r="0" g="0" b="0"/>
          </a:effectRef>
          <a:fontRef idx="none"/>
        </p:style>
      </p:cxnSp>
      <p:cxnSp>
        <p:nvCxnSpPr>
          <p:cNvPr id="28" name="Straight Connector 27"/>
          <p:cNvCxnSpPr/>
          <p:nvPr/>
        </p:nvCxnSpPr>
        <p:spPr bwMode="auto">
          <a:xfrm>
            <a:off x="5576137" y="2781790"/>
            <a:ext cx="533400" cy="0"/>
          </a:xfrm>
          <a:prstGeom prst="line">
            <a:avLst/>
          </a:prstGeom>
          <a:noFill/>
          <a:ln w="25400" cap="flat">
            <a:solidFill>
              <a:srgbClr val="00B2EF"/>
            </a:solidFill>
            <a:prstDash val="dash"/>
            <a:miter lim="400000"/>
          </a:ln>
          <a:effectLst/>
        </p:spPr>
        <p:style>
          <a:lnRef idx="0">
            <a:scrgbClr r="0" g="0" b="0"/>
          </a:lnRef>
          <a:fillRef idx="0">
            <a:scrgbClr r="0" g="0" b="0"/>
          </a:fillRef>
          <a:effectRef idx="0">
            <a:scrgbClr r="0" g="0" b="0"/>
          </a:effectRef>
          <a:fontRef idx="none"/>
        </p:style>
      </p:cxnSp>
      <p:cxnSp>
        <p:nvCxnSpPr>
          <p:cNvPr id="29" name="Straight Connector 28"/>
          <p:cNvCxnSpPr/>
          <p:nvPr/>
        </p:nvCxnSpPr>
        <p:spPr bwMode="auto">
          <a:xfrm>
            <a:off x="7191696" y="2781790"/>
            <a:ext cx="619126" cy="0"/>
          </a:xfrm>
          <a:prstGeom prst="line">
            <a:avLst/>
          </a:prstGeom>
          <a:noFill/>
          <a:ln w="25400" cap="flat">
            <a:solidFill>
              <a:srgbClr val="00B2EF"/>
            </a:solidFill>
            <a:prstDash val="dash"/>
            <a:miter lim="400000"/>
          </a:ln>
          <a:effectLst/>
        </p:spPr>
        <p:style>
          <a:lnRef idx="0">
            <a:scrgbClr r="0" g="0" b="0"/>
          </a:lnRef>
          <a:fillRef idx="0">
            <a:scrgbClr r="0" g="0" b="0"/>
          </a:fillRef>
          <a:effectRef idx="0">
            <a:scrgbClr r="0" g="0" b="0"/>
          </a:effectRef>
          <a:fontRef idx="none"/>
        </p:style>
      </p:cxnSp>
      <p:sp>
        <p:nvSpPr>
          <p:cNvPr id="42" name="AutoShape 43"/>
          <p:cNvSpPr>
            <a:spLocks noChangeArrowheads="1"/>
          </p:cNvSpPr>
          <p:nvPr/>
        </p:nvSpPr>
        <p:spPr bwMode="gray">
          <a:xfrm rot="5400000">
            <a:off x="9229750" y="2992373"/>
            <a:ext cx="358775" cy="360363"/>
          </a:xfrm>
          <a:prstGeom prst="rightArrow">
            <a:avLst>
              <a:gd name="adj1" fmla="val 50000"/>
              <a:gd name="adj2" fmla="val 50222"/>
            </a:avLst>
          </a:prstGeom>
          <a:solidFill>
            <a:srgbClr val="990000"/>
          </a:solidFill>
          <a:ln w="9525" cap="flat" algn="ctr">
            <a:noFill/>
            <a:miter lim="800000"/>
            <a:headEnd/>
            <a:tailEnd/>
          </a:ln>
        </p:spPr>
        <p:txBody>
          <a:bodyPr wrap="none" lIns="0" tIns="0" rIns="0" bIns="0" anchor="ctr"/>
          <a:lstStyle/>
          <a:p>
            <a:endParaRPr lang="en-US" dirty="0"/>
          </a:p>
        </p:txBody>
      </p:sp>
      <p:sp>
        <p:nvSpPr>
          <p:cNvPr id="43" name="AutoShape 44"/>
          <p:cNvSpPr>
            <a:spLocks noChangeArrowheads="1"/>
          </p:cNvSpPr>
          <p:nvPr/>
        </p:nvSpPr>
        <p:spPr bwMode="gray">
          <a:xfrm rot="16200000" flipV="1">
            <a:off x="9018841" y="2222431"/>
            <a:ext cx="358775" cy="360362"/>
          </a:xfrm>
          <a:prstGeom prst="rightArrow">
            <a:avLst>
              <a:gd name="adj1" fmla="val 50000"/>
              <a:gd name="adj2" fmla="val 50222"/>
            </a:avLst>
          </a:prstGeom>
          <a:solidFill>
            <a:srgbClr val="990000"/>
          </a:solidFill>
          <a:ln w="9525" cap="flat" algn="ctr">
            <a:noFill/>
            <a:miter lim="800000"/>
            <a:headEnd/>
            <a:tailEnd/>
          </a:ln>
        </p:spPr>
        <p:txBody>
          <a:bodyPr wrap="none" lIns="0" tIns="0" rIns="0" bIns="0" anchor="ctr"/>
          <a:lstStyle/>
          <a:p>
            <a:endParaRPr lang="en-US" dirty="0"/>
          </a:p>
        </p:txBody>
      </p:sp>
      <p:sp>
        <p:nvSpPr>
          <p:cNvPr id="44" name="AutoShape 45"/>
          <p:cNvSpPr>
            <a:spLocks noChangeArrowheads="1"/>
          </p:cNvSpPr>
          <p:nvPr/>
        </p:nvSpPr>
        <p:spPr bwMode="gray">
          <a:xfrm flipV="1">
            <a:off x="8640888" y="2533098"/>
            <a:ext cx="886974" cy="360362"/>
          </a:xfrm>
          <a:prstGeom prst="rightArrow">
            <a:avLst>
              <a:gd name="adj1" fmla="val 50000"/>
              <a:gd name="adj2" fmla="val 50222"/>
            </a:avLst>
          </a:prstGeom>
          <a:solidFill>
            <a:srgbClr val="990000"/>
          </a:solidFill>
          <a:ln w="9525" cap="flat" algn="ctr">
            <a:noFill/>
            <a:miter lim="800000"/>
            <a:headEnd/>
            <a:tailEnd/>
          </a:ln>
        </p:spPr>
        <p:txBody>
          <a:bodyPr wrap="none" lIns="0" tIns="0" rIns="0" bIns="0" anchor="ctr"/>
          <a:lstStyle/>
          <a:p>
            <a:endParaRPr lang="en-US" dirty="0"/>
          </a:p>
        </p:txBody>
      </p:sp>
      <p:sp>
        <p:nvSpPr>
          <p:cNvPr id="45" name="AutoShape 46"/>
          <p:cNvSpPr>
            <a:spLocks noChangeArrowheads="1"/>
          </p:cNvSpPr>
          <p:nvPr/>
        </p:nvSpPr>
        <p:spPr bwMode="gray">
          <a:xfrm flipH="1" flipV="1">
            <a:off x="8438702" y="2750291"/>
            <a:ext cx="358775" cy="360362"/>
          </a:xfrm>
          <a:prstGeom prst="rightArrow">
            <a:avLst>
              <a:gd name="adj1" fmla="val 50000"/>
              <a:gd name="adj2" fmla="val 50222"/>
            </a:avLst>
          </a:prstGeom>
          <a:solidFill>
            <a:srgbClr val="990000"/>
          </a:solidFill>
          <a:ln w="9525" cap="flat" algn="ctr">
            <a:noFill/>
            <a:miter lim="800000"/>
            <a:headEnd/>
            <a:tailEnd/>
          </a:ln>
        </p:spPr>
        <p:txBody>
          <a:bodyPr wrap="none" lIns="0" tIns="0" rIns="0" bIns="0" anchor="ctr"/>
          <a:lstStyle/>
          <a:p>
            <a:endParaRPr lang="en-US" dirty="0"/>
          </a:p>
        </p:txBody>
      </p:sp>
      <p:cxnSp>
        <p:nvCxnSpPr>
          <p:cNvPr id="52" name="Straight Connector 51"/>
          <p:cNvCxnSpPr/>
          <p:nvPr/>
        </p:nvCxnSpPr>
        <p:spPr bwMode="auto">
          <a:xfrm>
            <a:off x="3746772" y="2781790"/>
            <a:ext cx="533400" cy="0"/>
          </a:xfrm>
          <a:prstGeom prst="line">
            <a:avLst/>
          </a:prstGeom>
          <a:noFill/>
          <a:ln w="25400" cap="flat">
            <a:solidFill>
              <a:srgbClr val="00B2EF"/>
            </a:solidFill>
            <a:prstDash val="dash"/>
            <a:miter lim="400000"/>
          </a:ln>
          <a:effectLst/>
        </p:spPr>
        <p:style>
          <a:lnRef idx="0">
            <a:scrgbClr r="0" g="0" b="0"/>
          </a:lnRef>
          <a:fillRef idx="0">
            <a:scrgbClr r="0" g="0" b="0"/>
          </a:fillRef>
          <a:effectRef idx="0">
            <a:scrgbClr r="0" g="0" b="0"/>
          </a:effectRef>
          <a:fontRef idx="none"/>
        </p:style>
      </p:cxnSp>
      <p:grpSp>
        <p:nvGrpSpPr>
          <p:cNvPr id="33" name="Group 32"/>
          <p:cNvGrpSpPr/>
          <p:nvPr/>
        </p:nvGrpSpPr>
        <p:grpSpPr>
          <a:xfrm>
            <a:off x="803832" y="2229594"/>
            <a:ext cx="926495" cy="926495"/>
            <a:chOff x="876760" y="2276884"/>
            <a:chExt cx="926495" cy="926495"/>
          </a:xfrm>
        </p:grpSpPr>
        <p:sp>
          <p:nvSpPr>
            <p:cNvPr id="34" name="Rectangle 33"/>
            <p:cNvSpPr/>
            <p:nvPr/>
          </p:nvSpPr>
          <p:spPr>
            <a:xfrm>
              <a:off x="876760" y="2276884"/>
              <a:ext cx="926495" cy="926495"/>
            </a:xfrm>
            <a:prstGeom prst="rect">
              <a:avLst/>
            </a:prstGeom>
            <a:solidFill>
              <a:schemeClr val="bg1"/>
            </a:solidFill>
            <a:ln w="9525" cap="flat" cmpd="sng" algn="ctr">
              <a:solidFill>
                <a:srgbClr val="1399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5" name="Picture Placeholder 6" descr="Sensors.png"/>
            <p:cNvPicPr>
              <a:picLocks noChangeAspect="1"/>
            </p:cNvPicPr>
            <p:nvPr/>
          </p:nvPicPr>
          <p:blipFill>
            <a:blip r:embed="rId10" cstate="email">
              <a:extLst>
                <a:ext uri="{28A0092B-C50C-407E-A947-70E740481C1C}">
                  <a14:useLocalDpi xmlns:a14="http://schemas.microsoft.com/office/drawing/2010/main" val="0"/>
                </a:ext>
              </a:extLst>
            </a:blip>
            <a:srcRect l="-2795" r="-2795"/>
            <a:stretch>
              <a:fillRect/>
            </a:stretch>
          </p:blipFill>
          <p:spPr bwMode="auto">
            <a:xfrm>
              <a:off x="876760" y="2276884"/>
              <a:ext cx="926495" cy="926495"/>
            </a:xfrm>
            <a:prstGeom prst="rect">
              <a:avLst/>
            </a:prstGeom>
            <a:solidFill>
              <a:schemeClr val="bg1"/>
            </a:solidFill>
            <a:ln w="9525" cap="flat" cmpd="sng" algn="ctr">
              <a:solidFill>
                <a:srgbClr val="1399A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36" name="Group 35"/>
          <p:cNvGrpSpPr/>
          <p:nvPr/>
        </p:nvGrpSpPr>
        <p:grpSpPr>
          <a:xfrm>
            <a:off x="812676" y="2229594"/>
            <a:ext cx="926495" cy="926495"/>
            <a:chOff x="876760" y="2276884"/>
            <a:chExt cx="926495" cy="926495"/>
          </a:xfrm>
        </p:grpSpPr>
        <p:sp>
          <p:nvSpPr>
            <p:cNvPr id="37" name="Rectangle 36"/>
            <p:cNvSpPr/>
            <p:nvPr/>
          </p:nvSpPr>
          <p:spPr>
            <a:xfrm>
              <a:off x="876760" y="2276884"/>
              <a:ext cx="926495" cy="926495"/>
            </a:xfrm>
            <a:prstGeom prst="rect">
              <a:avLst/>
            </a:prstGeom>
            <a:solidFill>
              <a:schemeClr val="bg1"/>
            </a:solidFill>
            <a:ln w="9525" cap="flat" cmpd="sng" algn="ctr">
              <a:solidFill>
                <a:srgbClr val="1399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8" name="Picture Placeholder 6" descr="Sensors.png"/>
            <p:cNvPicPr>
              <a:picLocks noChangeAspect="1"/>
            </p:cNvPicPr>
            <p:nvPr/>
          </p:nvPicPr>
          <p:blipFill>
            <a:blip r:embed="rId10" cstate="email">
              <a:extLst>
                <a:ext uri="{28A0092B-C50C-407E-A947-70E740481C1C}">
                  <a14:useLocalDpi xmlns:a14="http://schemas.microsoft.com/office/drawing/2010/main" val="0"/>
                </a:ext>
              </a:extLst>
            </a:blip>
            <a:srcRect l="-2795" r="-2795"/>
            <a:stretch>
              <a:fillRect/>
            </a:stretch>
          </p:blipFill>
          <p:spPr bwMode="auto">
            <a:xfrm>
              <a:off x="876760" y="2276884"/>
              <a:ext cx="926495" cy="926495"/>
            </a:xfrm>
            <a:prstGeom prst="rect">
              <a:avLst/>
            </a:prstGeom>
            <a:solidFill>
              <a:schemeClr val="bg1"/>
            </a:solidFill>
            <a:ln w="9525" cap="flat" cmpd="sng" algn="ctr">
              <a:solidFill>
                <a:srgbClr val="1399A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39" name="Group 38"/>
          <p:cNvGrpSpPr/>
          <p:nvPr/>
        </p:nvGrpSpPr>
        <p:grpSpPr>
          <a:xfrm>
            <a:off x="965076" y="2381994"/>
            <a:ext cx="926495" cy="926495"/>
            <a:chOff x="876760" y="2276884"/>
            <a:chExt cx="926495" cy="926495"/>
          </a:xfrm>
        </p:grpSpPr>
        <p:sp>
          <p:nvSpPr>
            <p:cNvPr id="40" name="Rectangle 39"/>
            <p:cNvSpPr/>
            <p:nvPr/>
          </p:nvSpPr>
          <p:spPr>
            <a:xfrm>
              <a:off x="876760" y="2276884"/>
              <a:ext cx="926495" cy="926495"/>
            </a:xfrm>
            <a:prstGeom prst="rect">
              <a:avLst/>
            </a:prstGeom>
            <a:solidFill>
              <a:schemeClr val="bg1"/>
            </a:solidFill>
            <a:ln w="9525" cap="flat" cmpd="sng" algn="ctr">
              <a:solidFill>
                <a:srgbClr val="1399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1" name="Picture Placeholder 6" descr="Sensors.png"/>
            <p:cNvPicPr>
              <a:picLocks noChangeAspect="1"/>
            </p:cNvPicPr>
            <p:nvPr/>
          </p:nvPicPr>
          <p:blipFill>
            <a:blip r:embed="rId10" cstate="email">
              <a:extLst>
                <a:ext uri="{28A0092B-C50C-407E-A947-70E740481C1C}">
                  <a14:useLocalDpi xmlns:a14="http://schemas.microsoft.com/office/drawing/2010/main" val="0"/>
                </a:ext>
              </a:extLst>
            </a:blip>
            <a:srcRect l="-2795" r="-2795"/>
            <a:stretch>
              <a:fillRect/>
            </a:stretch>
          </p:blipFill>
          <p:spPr bwMode="auto">
            <a:xfrm>
              <a:off x="876760" y="2276884"/>
              <a:ext cx="926495" cy="926495"/>
            </a:xfrm>
            <a:prstGeom prst="rect">
              <a:avLst/>
            </a:prstGeom>
            <a:solidFill>
              <a:schemeClr val="bg1"/>
            </a:solidFill>
            <a:ln w="9525" cap="flat" cmpd="sng" algn="ctr">
              <a:solidFill>
                <a:srgbClr val="1399A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46" name="Group 45"/>
          <p:cNvGrpSpPr/>
          <p:nvPr/>
        </p:nvGrpSpPr>
        <p:grpSpPr>
          <a:xfrm>
            <a:off x="1117476" y="2534394"/>
            <a:ext cx="926495" cy="926495"/>
            <a:chOff x="876760" y="2276884"/>
            <a:chExt cx="926495" cy="926495"/>
          </a:xfrm>
        </p:grpSpPr>
        <p:sp>
          <p:nvSpPr>
            <p:cNvPr id="47" name="Rectangle 46"/>
            <p:cNvSpPr/>
            <p:nvPr/>
          </p:nvSpPr>
          <p:spPr>
            <a:xfrm>
              <a:off x="876760" y="2276884"/>
              <a:ext cx="926495" cy="926495"/>
            </a:xfrm>
            <a:prstGeom prst="rect">
              <a:avLst/>
            </a:prstGeom>
            <a:solidFill>
              <a:schemeClr val="bg1"/>
            </a:solidFill>
            <a:ln w="9525" cap="flat" cmpd="sng" algn="ctr">
              <a:solidFill>
                <a:srgbClr val="1399A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8" name="Picture Placeholder 6" descr="Sensors.png"/>
            <p:cNvPicPr>
              <a:picLocks noChangeAspect="1"/>
            </p:cNvPicPr>
            <p:nvPr/>
          </p:nvPicPr>
          <p:blipFill>
            <a:blip r:embed="rId10" cstate="email">
              <a:extLst>
                <a:ext uri="{28A0092B-C50C-407E-A947-70E740481C1C}">
                  <a14:useLocalDpi xmlns:a14="http://schemas.microsoft.com/office/drawing/2010/main" val="0"/>
                </a:ext>
              </a:extLst>
            </a:blip>
            <a:srcRect l="-2795" r="-2795"/>
            <a:stretch>
              <a:fillRect/>
            </a:stretch>
          </p:blipFill>
          <p:spPr bwMode="auto">
            <a:xfrm>
              <a:off x="876760" y="2276884"/>
              <a:ext cx="926495" cy="926495"/>
            </a:xfrm>
            <a:prstGeom prst="rect">
              <a:avLst/>
            </a:prstGeom>
            <a:solidFill>
              <a:schemeClr val="bg1"/>
            </a:solidFill>
            <a:ln w="9525" cap="flat" cmpd="sng" algn="ctr">
              <a:solidFill>
                <a:srgbClr val="1399A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9" name="Rectangle 116"/>
          <p:cNvSpPr txBox="1">
            <a:spLocks noChangeArrowheads="1"/>
          </p:cNvSpPr>
          <p:nvPr/>
        </p:nvSpPr>
        <p:spPr bwMode="auto">
          <a:xfrm>
            <a:off x="389650" y="5317554"/>
            <a:ext cx="2066271" cy="153888"/>
          </a:xfrm>
          <a:prstGeom prst="rect">
            <a:avLst/>
          </a:prstGeom>
          <a:noFill/>
          <a:ln w="9525">
            <a:noFill/>
            <a:miter lim="800000"/>
            <a:headEnd/>
            <a:tailEnd/>
          </a:ln>
        </p:spPr>
        <p:txBody>
          <a:bodyPr vert="horz" wrap="none" lIns="0" tIns="0" rIns="0" bIns="0" numCol="1" anchor="b" anchorCtr="0" compatLnSpc="1">
            <a:prstTxWarp prst="textNoShape">
              <a:avLst/>
            </a:prstTxWarp>
            <a:spAutoFit/>
          </a:bodyPr>
          <a:lstStyle/>
          <a:p>
            <a:pPr lvl="0" fontAlgn="base">
              <a:spcBef>
                <a:spcPct val="0"/>
              </a:spcBef>
              <a:spcAft>
                <a:spcPct val="0"/>
              </a:spcAft>
              <a:tabLst>
                <a:tab pos="179388" algn="l"/>
              </a:tabLst>
              <a:defRPr/>
            </a:pPr>
            <a:r>
              <a:rPr kumimoji="0" lang="en-US" sz="1000" i="0" u="none" strike="noStrike" cap="none" spc="0" normalizeH="0" baseline="0" noProof="0" dirty="0" smtClean="0">
                <a:ln>
                  <a:noFill/>
                </a:ln>
                <a:solidFill>
                  <a:schemeClr val="tx1"/>
                </a:solidFill>
                <a:effectLst/>
                <a:uLnTx/>
                <a:uFillTx/>
                <a:latin typeface="Arial" pitchFamily="34" charset="0"/>
                <a:ea typeface="+mn-ea"/>
                <a:cs typeface="Arial" pitchFamily="34" charset="0"/>
              </a:rPr>
              <a:t>Source: </a:t>
            </a:r>
            <a:r>
              <a:rPr lang="en-US" sz="1000" dirty="0"/>
              <a:t>Winston, Patrick </a:t>
            </a:r>
            <a:r>
              <a:rPr lang="en-US" sz="1000" dirty="0" smtClean="0"/>
              <a:t>Henry, MIT</a:t>
            </a:r>
            <a:endParaRPr kumimoji="0" lang="en-US" sz="1000" i="0" u="none" strike="noStrike"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custDataLst>
      <p:tags r:id="rId2"/>
    </p:custDataLst>
    <p:extLst>
      <p:ext uri="{BB962C8B-B14F-4D97-AF65-F5344CB8AC3E}">
        <p14:creationId xmlns:p14="http://schemas.microsoft.com/office/powerpoint/2010/main" val="139084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4" grpId="0" animBg="1"/>
      <p:bldP spid="25" grpId="0" animBg="1"/>
      <p:bldP spid="42" grpId="0" animBg="1"/>
      <p:bldP spid="43" grpId="0" animBg="1"/>
      <p:bldP spid="44"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solidFill>
                  <a:srgbClr val="005691"/>
                </a:solidFill>
                <a:cs typeface="+mn-ea"/>
                <a:sym typeface="+mn-lt"/>
              </a:rPr>
              <a:t>Data and Tech are like Yin and </a:t>
            </a:r>
            <a:r>
              <a:rPr lang="en-US" altLang="zh-CN" dirty="0" smtClean="0">
                <a:solidFill>
                  <a:srgbClr val="005691"/>
                </a:solidFill>
                <a:cs typeface="+mn-ea"/>
                <a:sym typeface="+mn-lt"/>
              </a:rPr>
              <a:t>Yang… and more</a:t>
            </a:r>
            <a:endParaRPr lang="en-US" dirty="0"/>
          </a:p>
        </p:txBody>
      </p:sp>
      <p:sp>
        <p:nvSpPr>
          <p:cNvPr id="5" name="Line 24"/>
          <p:cNvSpPr>
            <a:spLocks noChangeShapeType="1"/>
          </p:cNvSpPr>
          <p:nvPr/>
        </p:nvSpPr>
        <p:spPr bwMode="gray">
          <a:xfrm>
            <a:off x="8208406" y="5259213"/>
            <a:ext cx="1994617" cy="0"/>
          </a:xfrm>
          <a:prstGeom prst="line">
            <a:avLst/>
          </a:prstGeom>
          <a:noFill/>
          <a:ln w="9525">
            <a:solidFill>
              <a:srgbClr val="879BAA"/>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8" name="Group 17"/>
          <p:cNvGrpSpPr/>
          <p:nvPr/>
        </p:nvGrpSpPr>
        <p:grpSpPr>
          <a:xfrm>
            <a:off x="9229228" y="5307682"/>
            <a:ext cx="973795" cy="153888"/>
            <a:chOff x="9229228" y="5307682"/>
            <a:chExt cx="973795" cy="153888"/>
          </a:xfrm>
        </p:grpSpPr>
        <p:sp>
          <p:nvSpPr>
            <p:cNvPr id="8" name="Rectangle 20"/>
            <p:cNvSpPr>
              <a:spLocks noChangeArrowheads="1"/>
            </p:cNvSpPr>
            <p:nvPr/>
          </p:nvSpPr>
          <p:spPr bwMode="gray">
            <a:xfrm>
              <a:off x="9478466" y="5307682"/>
              <a:ext cx="724557" cy="153888"/>
            </a:xfrm>
            <a:prstGeom prst="rect">
              <a:avLst/>
            </a:prstGeom>
            <a:noFill/>
            <a:ln w="12700">
              <a:noFill/>
              <a:miter lim="800000"/>
              <a:headEnd/>
              <a:tailEnd/>
            </a:ln>
          </p:spPr>
          <p:txBody>
            <a:bodyPr wrap="none" lIns="0" tIns="0" rIns="0" bIns="0" anchor="ctr">
              <a:spAutoFit/>
            </a:bodyPr>
            <a:lstStyle/>
            <a:p>
              <a:pPr marL="0" marR="0" lvl="0" indent="0" defTabSz="762000" eaLnBrk="0" fontAlgn="auto" latinLnBrk="0" hangingPunct="0">
                <a:lnSpc>
                  <a:spcPct val="100000"/>
                </a:lnSpc>
                <a:spcBef>
                  <a:spcPts val="0"/>
                </a:spcBef>
                <a:spcAft>
                  <a:spcPts val="0"/>
                </a:spcAft>
                <a:buClrTx/>
                <a:buSzTx/>
                <a:buFontTx/>
                <a:buNone/>
                <a:tabLst/>
                <a:defRPr/>
              </a:pPr>
              <a:r>
                <a:rPr lang="en-US" sz="1000" b="0" kern="0" dirty="0" smtClean="0">
                  <a:solidFill>
                    <a:srgbClr val="000000"/>
                  </a:solidFill>
                </a:rPr>
                <a:t>Complement</a:t>
              </a:r>
              <a:endParaRPr kumimoji="0" lang="en-US" sz="1000" b="0" i="0" u="none" strike="noStrike" kern="0" cap="none" spc="0" normalizeH="0" baseline="0" noProof="0" dirty="0">
                <a:ln>
                  <a:noFill/>
                </a:ln>
                <a:solidFill>
                  <a:srgbClr val="000000"/>
                </a:solidFill>
                <a:effectLst/>
                <a:uLnTx/>
                <a:uFillTx/>
              </a:endParaRPr>
            </a:p>
          </p:txBody>
        </p:sp>
        <p:sp>
          <p:nvSpPr>
            <p:cNvPr id="9" name="Rectangle 21"/>
            <p:cNvSpPr>
              <a:spLocks noChangeAspect="1" noChangeArrowheads="1"/>
            </p:cNvSpPr>
            <p:nvPr/>
          </p:nvSpPr>
          <p:spPr bwMode="gray">
            <a:xfrm>
              <a:off x="9229228" y="5330651"/>
              <a:ext cx="169863" cy="107950"/>
            </a:xfrm>
            <a:prstGeom prst="rect">
              <a:avLst/>
            </a:prstGeom>
            <a:solidFill>
              <a:srgbClr val="1399A0"/>
            </a:solidFill>
            <a:ln w="9525">
              <a:solidFill>
                <a:srgbClr val="879BAA"/>
              </a:solidFill>
              <a:miter lim="800000"/>
              <a:headEnd/>
              <a:tailEnd/>
            </a:ln>
          </p:spPr>
          <p:txBody>
            <a:bodyPr lIns="54006" tIns="54006" rIns="54006" bIns="54006" anchor="ctr"/>
            <a:lstStyle/>
            <a:p>
              <a:pPr marL="0" marR="0" lvl="0" indent="0" defTabSz="914400" eaLnBrk="1" fontAlgn="auto" latinLnBrk="0" hangingPunct="1">
                <a:lnSpc>
                  <a:spcPct val="100000"/>
                </a:lnSpc>
                <a:spcBef>
                  <a:spcPts val="0"/>
                </a:spcBef>
                <a:spcAft>
                  <a:spcPts val="0"/>
                </a:spcAft>
                <a:buClrTx/>
                <a:buSzTx/>
                <a:buFont typeface="Wingdings" pitchFamily="2" charset="2"/>
                <a:buNone/>
                <a:tabLst>
                  <a:tab pos="1800225" algn="r"/>
                </a:tabLst>
                <a:defRPr/>
              </a:pPr>
              <a:endParaRPr lang="en-US" sz="800" kern="0">
                <a:solidFill>
                  <a:srgbClr val="000000"/>
                </a:solidFill>
              </a:endParaRPr>
            </a:p>
          </p:txBody>
        </p:sp>
      </p:grpSp>
      <p:grpSp>
        <p:nvGrpSpPr>
          <p:cNvPr id="17" name="Group 16"/>
          <p:cNvGrpSpPr/>
          <p:nvPr/>
        </p:nvGrpSpPr>
        <p:grpSpPr>
          <a:xfrm>
            <a:off x="8208406" y="5307682"/>
            <a:ext cx="879218" cy="153888"/>
            <a:chOff x="8208406" y="5307682"/>
            <a:chExt cx="879218" cy="153888"/>
          </a:xfrm>
        </p:grpSpPr>
        <p:sp>
          <p:nvSpPr>
            <p:cNvPr id="11" name="Rectangle 10"/>
            <p:cNvSpPr>
              <a:spLocks noChangeArrowheads="1"/>
            </p:cNvSpPr>
            <p:nvPr/>
          </p:nvSpPr>
          <p:spPr bwMode="gray">
            <a:xfrm>
              <a:off x="8457643" y="5307682"/>
              <a:ext cx="629981" cy="153888"/>
            </a:xfrm>
            <a:prstGeom prst="rect">
              <a:avLst/>
            </a:prstGeom>
            <a:noFill/>
            <a:ln w="12700">
              <a:noFill/>
              <a:miter lim="800000"/>
              <a:headEnd/>
              <a:tailEnd/>
            </a:ln>
          </p:spPr>
          <p:txBody>
            <a:bodyPr wrap="none" lIns="0" tIns="0" rIns="0" bIns="0" anchor="ctr">
              <a:spAutoFit/>
            </a:bodyPr>
            <a:lstStyle/>
            <a:p>
              <a:pPr marL="0" marR="0" lvl="0" indent="0" defTabSz="762000" eaLnBrk="0" fontAlgn="auto" latinLnBrk="0" hangingPunct="0">
                <a:lnSpc>
                  <a:spcPct val="100000"/>
                </a:lnSpc>
                <a:spcBef>
                  <a:spcPts val="0"/>
                </a:spcBef>
                <a:spcAft>
                  <a:spcPts val="0"/>
                </a:spcAft>
                <a:buClrTx/>
                <a:buSzTx/>
                <a:buFontTx/>
                <a:buNone/>
                <a:tabLst/>
                <a:defRPr/>
              </a:pPr>
              <a:r>
                <a:rPr lang="en-US" sz="1000" kern="0" dirty="0" smtClean="0">
                  <a:solidFill>
                    <a:srgbClr val="000000"/>
                  </a:solidFill>
                </a:rPr>
                <a:t>Substitutes</a:t>
              </a:r>
              <a:endParaRPr kumimoji="0" lang="en-US" sz="1000" b="0" i="0" u="none" strike="noStrike" kern="0" cap="none" spc="0" normalizeH="0" baseline="0" noProof="0" dirty="0">
                <a:ln>
                  <a:noFill/>
                </a:ln>
                <a:solidFill>
                  <a:srgbClr val="000000"/>
                </a:solidFill>
                <a:effectLst/>
                <a:uLnTx/>
                <a:uFillTx/>
              </a:endParaRPr>
            </a:p>
          </p:txBody>
        </p:sp>
        <p:sp>
          <p:nvSpPr>
            <p:cNvPr id="12" name="Rectangle 11"/>
            <p:cNvSpPr>
              <a:spLocks noChangeAspect="1" noChangeArrowheads="1"/>
            </p:cNvSpPr>
            <p:nvPr/>
          </p:nvSpPr>
          <p:spPr bwMode="gray">
            <a:xfrm>
              <a:off x="8208406" y="5330651"/>
              <a:ext cx="169862" cy="107950"/>
            </a:xfrm>
            <a:prstGeom prst="rect">
              <a:avLst/>
            </a:prstGeom>
            <a:solidFill>
              <a:srgbClr val="FF0000"/>
            </a:solidFill>
            <a:ln w="9525">
              <a:solidFill>
                <a:srgbClr val="879BAA"/>
              </a:solidFill>
              <a:miter lim="800000"/>
              <a:headEnd/>
              <a:tailEnd/>
            </a:ln>
          </p:spPr>
          <p:txBody>
            <a:bodyPr lIns="54006" tIns="54006" rIns="54006" bIns="54006" anchor="ctr"/>
            <a:lstStyle/>
            <a:p>
              <a:pPr marL="0" marR="0" lvl="0" indent="0" defTabSz="914400" eaLnBrk="1" fontAlgn="auto" latinLnBrk="0" hangingPunct="1">
                <a:lnSpc>
                  <a:spcPct val="100000"/>
                </a:lnSpc>
                <a:spcBef>
                  <a:spcPts val="0"/>
                </a:spcBef>
                <a:spcAft>
                  <a:spcPts val="0"/>
                </a:spcAft>
                <a:buClrTx/>
                <a:buSzTx/>
                <a:buFont typeface="Wingdings" pitchFamily="2" charset="2"/>
                <a:buNone/>
                <a:tabLst>
                  <a:tab pos="1800225" algn="r"/>
                </a:tabLst>
                <a:defRPr/>
              </a:pPr>
              <a:endParaRPr lang="en-US" sz="800" kern="0">
                <a:solidFill>
                  <a:srgbClr val="000000"/>
                </a:solidFill>
              </a:endParaRPr>
            </a:p>
          </p:txBody>
        </p:sp>
      </p:grpSp>
      <p:graphicFrame>
        <p:nvGraphicFramePr>
          <p:cNvPr id="3" name="Table 2"/>
          <p:cNvGraphicFramePr>
            <a:graphicFrameLocks noGrp="1"/>
          </p:cNvGraphicFramePr>
          <p:nvPr>
            <p:extLst>
              <p:ext uri="{D42A27DB-BD31-4B8C-83A1-F6EECF244321}">
                <p14:modId xmlns:p14="http://schemas.microsoft.com/office/powerpoint/2010/main" val="3790320868"/>
              </p:ext>
            </p:extLst>
          </p:nvPr>
        </p:nvGraphicFramePr>
        <p:xfrm>
          <a:off x="333161" y="3328664"/>
          <a:ext cx="9869864" cy="1828800"/>
        </p:xfrm>
        <a:graphic>
          <a:graphicData uri="http://schemas.openxmlformats.org/drawingml/2006/table">
            <a:tbl>
              <a:tblPr firstRow="1" bandRow="1">
                <a:tableStyleId>{5C22544A-7EE6-4342-B048-85BDC9FD1C3A}</a:tableStyleId>
              </a:tblPr>
              <a:tblGrid>
                <a:gridCol w="1839283"/>
                <a:gridCol w="1721329"/>
                <a:gridCol w="1577313"/>
                <a:gridCol w="1577313"/>
                <a:gridCol w="1577313"/>
                <a:gridCol w="1577313"/>
              </a:tblGrid>
              <a:tr h="249750">
                <a:tc>
                  <a:txBody>
                    <a:bodyPr/>
                    <a:lstStyle/>
                    <a:p>
                      <a:pPr algn="ctr"/>
                      <a:endParaRPr lang="en-US" sz="1400" b="0" dirty="0"/>
                    </a:p>
                  </a:txBody>
                  <a:tcPr/>
                </a:tc>
                <a:tc>
                  <a:txBody>
                    <a:bodyPr/>
                    <a:lstStyle/>
                    <a:p>
                      <a:pPr algn="ctr"/>
                      <a:r>
                        <a:rPr lang="en-US" sz="1400" b="0" dirty="0" smtClean="0"/>
                        <a:t>Data</a:t>
                      </a:r>
                      <a:endParaRPr lang="en-US" sz="1400" b="0" dirty="0"/>
                    </a:p>
                  </a:txBody>
                  <a:tcPr/>
                </a:tc>
                <a:tc>
                  <a:txBody>
                    <a:bodyPr/>
                    <a:lstStyle/>
                    <a:p>
                      <a:pPr algn="ctr"/>
                      <a:r>
                        <a:rPr lang="en-US" sz="1400" b="0" dirty="0" smtClean="0"/>
                        <a:t>Compute Power</a:t>
                      </a:r>
                      <a:endParaRPr lang="en-US" sz="1400" b="0" dirty="0"/>
                    </a:p>
                  </a:txBody>
                  <a:tcPr/>
                </a:tc>
                <a:tc>
                  <a:txBody>
                    <a:bodyPr/>
                    <a:lstStyle/>
                    <a:p>
                      <a:pPr algn="ctr"/>
                      <a:r>
                        <a:rPr lang="en-US" sz="1400" b="0" dirty="0" smtClean="0"/>
                        <a:t>Research</a:t>
                      </a:r>
                      <a:endParaRPr lang="en-US" sz="1400" b="0" dirty="0"/>
                    </a:p>
                  </a:txBody>
                  <a:tcPr/>
                </a:tc>
                <a:tc>
                  <a:txBody>
                    <a:bodyPr/>
                    <a:lstStyle/>
                    <a:p>
                      <a:pPr algn="ctr"/>
                      <a:r>
                        <a:rPr lang="en-US" sz="1400" b="0" dirty="0" smtClean="0"/>
                        <a:t>Tools</a:t>
                      </a:r>
                      <a:endParaRPr lang="en-US" sz="1400" b="0" dirty="0"/>
                    </a:p>
                  </a:txBody>
                  <a:tcPr/>
                </a:tc>
                <a:tc>
                  <a:txBody>
                    <a:bodyPr/>
                    <a:lstStyle/>
                    <a:p>
                      <a:pPr algn="ctr"/>
                      <a:r>
                        <a:rPr lang="en-US" sz="1400" b="0" dirty="0" smtClean="0"/>
                        <a:t>Software</a:t>
                      </a:r>
                      <a:endParaRPr lang="en-US" sz="1400" b="0" dirty="0"/>
                    </a:p>
                  </a:txBody>
                  <a:tcPr/>
                </a:tc>
              </a:tr>
              <a:tr h="249750">
                <a:tc>
                  <a:txBody>
                    <a:bodyPr/>
                    <a:lstStyle/>
                    <a:p>
                      <a:pPr algn="ctr"/>
                      <a:r>
                        <a:rPr lang="en-US" sz="1400" dirty="0" smtClean="0">
                          <a:solidFill>
                            <a:schemeClr val="bg1"/>
                          </a:solidFill>
                        </a:rPr>
                        <a:t>Data</a:t>
                      </a:r>
                      <a:endParaRPr lang="en-US" sz="1400" dirty="0">
                        <a:solidFill>
                          <a:schemeClr val="bg1"/>
                        </a:solidFill>
                      </a:endParaRPr>
                    </a:p>
                  </a:txBody>
                  <a:tcPr>
                    <a:solidFill>
                      <a:schemeClr val="accent1"/>
                    </a:solidFill>
                  </a:tcPr>
                </a:tc>
                <a:tc>
                  <a:txBody>
                    <a:bodyPr/>
                    <a:lstStyle/>
                    <a:p>
                      <a:pPr algn="ctr"/>
                      <a:endParaRPr lang="en-US" sz="1400" dirty="0"/>
                    </a:p>
                  </a:txBody>
                  <a:tcPr>
                    <a:solidFill>
                      <a:srgbClr val="FF0000"/>
                    </a:solidFill>
                  </a:tcPr>
                </a:tc>
                <a:tc>
                  <a:txBody>
                    <a:bodyPr/>
                    <a:lstStyle/>
                    <a:p>
                      <a:pPr algn="ctr"/>
                      <a:endParaRPr lang="en-US" sz="1400" dirty="0"/>
                    </a:p>
                  </a:txBody>
                  <a:tcPr>
                    <a:solidFill>
                      <a:schemeClr val="accent4">
                        <a:lumMod val="60000"/>
                        <a:lumOff val="40000"/>
                      </a:schemeClr>
                    </a:solidFill>
                  </a:tcPr>
                </a:tc>
                <a:tc>
                  <a:txBody>
                    <a:bodyPr/>
                    <a:lstStyle/>
                    <a:p>
                      <a:pPr algn="ctr"/>
                      <a:endParaRPr lang="en-US" sz="1400" dirty="0"/>
                    </a:p>
                  </a:txBody>
                  <a:tcPr>
                    <a:solidFill>
                      <a:schemeClr val="accent4">
                        <a:lumMod val="60000"/>
                        <a:lumOff val="40000"/>
                      </a:schemeClr>
                    </a:solidFill>
                  </a:tcPr>
                </a:tc>
                <a:tc>
                  <a:txBody>
                    <a:bodyPr/>
                    <a:lstStyle/>
                    <a:p>
                      <a:pPr algn="ctr"/>
                      <a:endParaRPr lang="en-US" sz="1400" dirty="0"/>
                    </a:p>
                  </a:txBody>
                  <a:tcPr>
                    <a:solidFill>
                      <a:schemeClr val="accent4">
                        <a:lumMod val="60000"/>
                        <a:lumOff val="40000"/>
                      </a:schemeClr>
                    </a:solidFill>
                  </a:tcPr>
                </a:tc>
                <a:tc>
                  <a:txBody>
                    <a:bodyPr/>
                    <a:lstStyle/>
                    <a:p>
                      <a:pPr algn="ctr"/>
                      <a:endParaRPr lang="en-US" sz="1400" dirty="0"/>
                    </a:p>
                  </a:txBody>
                  <a:tcPr>
                    <a:solidFill>
                      <a:schemeClr val="accent4">
                        <a:lumMod val="60000"/>
                        <a:lumOff val="40000"/>
                      </a:schemeClr>
                    </a:solidFill>
                  </a:tcPr>
                </a:tc>
              </a:tr>
              <a:tr h="249750">
                <a:tc>
                  <a:txBody>
                    <a:bodyPr/>
                    <a:lstStyle/>
                    <a:p>
                      <a:pPr algn="ctr"/>
                      <a:r>
                        <a:rPr lang="en-US" sz="1400" dirty="0" smtClean="0">
                          <a:solidFill>
                            <a:schemeClr val="bg1"/>
                          </a:solidFill>
                        </a:rPr>
                        <a:t>Compute Power</a:t>
                      </a:r>
                      <a:endParaRPr lang="en-US" sz="1400" dirty="0">
                        <a:solidFill>
                          <a:schemeClr val="bg1"/>
                        </a:solidFill>
                      </a:endParaRPr>
                    </a:p>
                  </a:txBody>
                  <a:tcPr>
                    <a:solidFill>
                      <a:schemeClr val="accent1"/>
                    </a:solidFill>
                  </a:tcPr>
                </a:tc>
                <a:tc>
                  <a:txBody>
                    <a:bodyPr/>
                    <a:lstStyle/>
                    <a:p>
                      <a:pPr algn="ctr"/>
                      <a:endParaRPr lang="en-US" sz="1400" dirty="0"/>
                    </a:p>
                  </a:txBody>
                  <a:tcPr>
                    <a:solidFill>
                      <a:schemeClr val="bg1"/>
                    </a:solidFill>
                  </a:tcPr>
                </a:tc>
                <a:tc>
                  <a:txBody>
                    <a:bodyPr/>
                    <a:lstStyle/>
                    <a:p>
                      <a:pPr algn="ctr"/>
                      <a:endParaRPr lang="en-US" sz="1400" dirty="0"/>
                    </a:p>
                  </a:txBody>
                  <a:tcPr>
                    <a:solidFill>
                      <a:srgbClr val="FF0000"/>
                    </a:solidFill>
                  </a:tcPr>
                </a:tc>
                <a:tc>
                  <a:txBody>
                    <a:bodyPr/>
                    <a:lstStyle/>
                    <a:p>
                      <a:pPr algn="ctr"/>
                      <a:endParaRPr lang="en-US" sz="1400" dirty="0"/>
                    </a:p>
                  </a:txBody>
                  <a:tcPr>
                    <a:solidFill>
                      <a:schemeClr val="accent4">
                        <a:lumMod val="60000"/>
                        <a:lumOff val="40000"/>
                      </a:schemeClr>
                    </a:solidFill>
                  </a:tcPr>
                </a:tc>
                <a:tc>
                  <a:txBody>
                    <a:bodyPr/>
                    <a:lstStyle/>
                    <a:p>
                      <a:pPr algn="ctr"/>
                      <a:endParaRPr lang="en-US" sz="1400"/>
                    </a:p>
                  </a:txBody>
                  <a:tcPr>
                    <a:solidFill>
                      <a:schemeClr val="accent4">
                        <a:lumMod val="60000"/>
                        <a:lumOff val="40000"/>
                      </a:schemeClr>
                    </a:solidFill>
                  </a:tcPr>
                </a:tc>
                <a:tc>
                  <a:txBody>
                    <a:bodyPr/>
                    <a:lstStyle/>
                    <a:p>
                      <a:pPr algn="ctr"/>
                      <a:endParaRPr lang="en-US" sz="1400" dirty="0"/>
                    </a:p>
                  </a:txBody>
                  <a:tcPr>
                    <a:solidFill>
                      <a:schemeClr val="accent4">
                        <a:lumMod val="60000"/>
                        <a:lumOff val="40000"/>
                      </a:schemeClr>
                    </a:solidFill>
                  </a:tcPr>
                </a:tc>
              </a:tr>
              <a:tr h="249750">
                <a:tc>
                  <a:txBody>
                    <a:bodyPr/>
                    <a:lstStyle/>
                    <a:p>
                      <a:pPr algn="ctr"/>
                      <a:r>
                        <a:rPr lang="en-US" sz="1400" dirty="0" smtClean="0">
                          <a:solidFill>
                            <a:schemeClr val="bg1"/>
                          </a:solidFill>
                        </a:rPr>
                        <a:t>Research</a:t>
                      </a:r>
                      <a:endParaRPr lang="en-US" sz="1400" dirty="0">
                        <a:solidFill>
                          <a:schemeClr val="bg1"/>
                        </a:solidFill>
                      </a:endParaRPr>
                    </a:p>
                  </a:txBody>
                  <a:tcPr>
                    <a:solidFill>
                      <a:schemeClr val="accent1"/>
                    </a:solidFill>
                  </a:tcPr>
                </a:tc>
                <a:tc>
                  <a:txBody>
                    <a:bodyPr/>
                    <a:lstStyle/>
                    <a:p>
                      <a:pPr algn="ctr"/>
                      <a:endParaRPr lang="en-US" sz="1400" dirty="0"/>
                    </a:p>
                  </a:txBody>
                  <a:tcPr>
                    <a:solidFill>
                      <a:schemeClr val="bg1"/>
                    </a:solidFill>
                  </a:tcPr>
                </a:tc>
                <a:tc>
                  <a:txBody>
                    <a:bodyPr/>
                    <a:lstStyle/>
                    <a:p>
                      <a:pPr algn="ctr"/>
                      <a:endParaRPr lang="en-US" sz="1400" dirty="0"/>
                    </a:p>
                  </a:txBody>
                  <a:tcPr>
                    <a:solidFill>
                      <a:schemeClr val="bg1"/>
                    </a:solidFill>
                  </a:tcPr>
                </a:tc>
                <a:tc>
                  <a:txBody>
                    <a:bodyPr/>
                    <a:lstStyle/>
                    <a:p>
                      <a:pPr algn="ctr"/>
                      <a:endParaRPr lang="en-US" sz="1400"/>
                    </a:p>
                  </a:txBody>
                  <a:tcPr>
                    <a:solidFill>
                      <a:schemeClr val="accent4">
                        <a:lumMod val="60000"/>
                        <a:lumOff val="40000"/>
                      </a:schemeClr>
                    </a:solidFill>
                  </a:tcPr>
                </a:tc>
                <a:tc>
                  <a:txBody>
                    <a:bodyPr/>
                    <a:lstStyle/>
                    <a:p>
                      <a:pPr algn="ctr"/>
                      <a:endParaRPr lang="en-US" sz="1400" dirty="0"/>
                    </a:p>
                  </a:txBody>
                  <a:tcPr>
                    <a:solidFill>
                      <a:schemeClr val="accent4">
                        <a:lumMod val="60000"/>
                        <a:lumOff val="40000"/>
                      </a:schemeClr>
                    </a:solidFill>
                  </a:tcPr>
                </a:tc>
                <a:tc>
                  <a:txBody>
                    <a:bodyPr/>
                    <a:lstStyle/>
                    <a:p>
                      <a:pPr algn="ctr"/>
                      <a:endParaRPr lang="en-US" sz="1400" dirty="0"/>
                    </a:p>
                  </a:txBody>
                  <a:tcPr>
                    <a:solidFill>
                      <a:schemeClr val="accent4">
                        <a:lumMod val="60000"/>
                        <a:lumOff val="40000"/>
                      </a:schemeClr>
                    </a:solidFill>
                  </a:tcPr>
                </a:tc>
              </a:tr>
              <a:tr h="249750">
                <a:tc>
                  <a:txBody>
                    <a:bodyPr/>
                    <a:lstStyle/>
                    <a:p>
                      <a:pPr algn="ctr"/>
                      <a:r>
                        <a:rPr lang="en-US" sz="1400" dirty="0" smtClean="0">
                          <a:solidFill>
                            <a:schemeClr val="bg1"/>
                          </a:solidFill>
                        </a:rPr>
                        <a:t>Tools</a:t>
                      </a:r>
                      <a:endParaRPr lang="en-US" sz="1400" dirty="0">
                        <a:solidFill>
                          <a:schemeClr val="bg1"/>
                        </a:solidFill>
                      </a:endParaRPr>
                    </a:p>
                  </a:txBody>
                  <a:tcPr>
                    <a:solidFill>
                      <a:schemeClr val="accent1"/>
                    </a:solidFill>
                  </a:tcPr>
                </a:tc>
                <a:tc>
                  <a:txBody>
                    <a:bodyPr/>
                    <a:lstStyle/>
                    <a:p>
                      <a:pPr algn="ctr"/>
                      <a:endParaRPr lang="en-US" sz="1400" dirty="0"/>
                    </a:p>
                  </a:txBody>
                  <a:tcPr>
                    <a:solidFill>
                      <a:schemeClr val="bg1"/>
                    </a:solidFill>
                  </a:tcPr>
                </a:tc>
                <a:tc>
                  <a:txBody>
                    <a:bodyPr/>
                    <a:lstStyle/>
                    <a:p>
                      <a:pPr algn="ctr"/>
                      <a:endParaRPr lang="en-US" sz="1400" dirty="0"/>
                    </a:p>
                  </a:txBody>
                  <a:tcPr>
                    <a:solidFill>
                      <a:schemeClr val="bg1"/>
                    </a:solidFill>
                  </a:tcPr>
                </a:tc>
                <a:tc>
                  <a:txBody>
                    <a:bodyPr/>
                    <a:lstStyle/>
                    <a:p>
                      <a:pPr algn="ctr"/>
                      <a:endParaRPr lang="en-US" sz="1400" dirty="0"/>
                    </a:p>
                  </a:txBody>
                  <a:tcPr>
                    <a:solidFill>
                      <a:schemeClr val="bg1"/>
                    </a:solidFill>
                  </a:tcPr>
                </a:tc>
                <a:tc>
                  <a:txBody>
                    <a:bodyPr/>
                    <a:lstStyle/>
                    <a:p>
                      <a:pPr algn="ctr"/>
                      <a:endParaRPr lang="en-US" sz="1400" dirty="0"/>
                    </a:p>
                  </a:txBody>
                  <a:tcPr>
                    <a:solidFill>
                      <a:srgbClr val="FF0000"/>
                    </a:solidFill>
                  </a:tcPr>
                </a:tc>
                <a:tc>
                  <a:txBody>
                    <a:bodyPr/>
                    <a:lstStyle/>
                    <a:p>
                      <a:pPr algn="ctr"/>
                      <a:endParaRPr lang="en-US" sz="1400" dirty="0"/>
                    </a:p>
                  </a:txBody>
                  <a:tcPr>
                    <a:solidFill>
                      <a:schemeClr val="accent4">
                        <a:lumMod val="60000"/>
                        <a:lumOff val="40000"/>
                      </a:schemeClr>
                    </a:solidFill>
                  </a:tcPr>
                </a:tc>
              </a:tr>
              <a:tr h="249750">
                <a:tc>
                  <a:txBody>
                    <a:bodyPr/>
                    <a:lstStyle/>
                    <a:p>
                      <a:pPr algn="ctr"/>
                      <a:r>
                        <a:rPr lang="en-US" sz="1400" dirty="0" smtClean="0">
                          <a:solidFill>
                            <a:schemeClr val="bg1"/>
                          </a:solidFill>
                        </a:rPr>
                        <a:t>Software</a:t>
                      </a:r>
                      <a:endParaRPr lang="en-US" sz="1400" dirty="0">
                        <a:solidFill>
                          <a:schemeClr val="bg1"/>
                        </a:solidFill>
                      </a:endParaRPr>
                    </a:p>
                  </a:txBody>
                  <a:tcPr>
                    <a:solidFill>
                      <a:schemeClr val="accent1"/>
                    </a:solidFill>
                  </a:tcPr>
                </a:tc>
                <a:tc>
                  <a:txBody>
                    <a:bodyPr/>
                    <a:lstStyle/>
                    <a:p>
                      <a:pPr algn="ctr"/>
                      <a:endParaRPr lang="en-US" sz="1400" dirty="0"/>
                    </a:p>
                  </a:txBody>
                  <a:tcPr>
                    <a:solidFill>
                      <a:schemeClr val="bg1"/>
                    </a:solidFill>
                  </a:tcPr>
                </a:tc>
                <a:tc>
                  <a:txBody>
                    <a:bodyPr/>
                    <a:lstStyle/>
                    <a:p>
                      <a:pPr algn="ctr"/>
                      <a:endParaRPr lang="en-US" sz="1400" dirty="0"/>
                    </a:p>
                  </a:txBody>
                  <a:tcPr>
                    <a:solidFill>
                      <a:schemeClr val="bg1"/>
                    </a:solidFill>
                  </a:tcPr>
                </a:tc>
                <a:tc>
                  <a:txBody>
                    <a:bodyPr/>
                    <a:lstStyle/>
                    <a:p>
                      <a:pPr algn="ctr"/>
                      <a:endParaRPr lang="en-US" sz="1400" dirty="0"/>
                    </a:p>
                  </a:txBody>
                  <a:tcPr>
                    <a:solidFill>
                      <a:schemeClr val="bg1"/>
                    </a:solidFill>
                  </a:tcPr>
                </a:tc>
                <a:tc>
                  <a:txBody>
                    <a:bodyPr/>
                    <a:lstStyle/>
                    <a:p>
                      <a:pPr algn="ctr"/>
                      <a:endParaRPr lang="en-US" sz="1400" dirty="0"/>
                    </a:p>
                  </a:txBody>
                  <a:tcPr>
                    <a:solidFill>
                      <a:schemeClr val="bg1"/>
                    </a:solidFill>
                  </a:tcPr>
                </a:tc>
                <a:tc>
                  <a:txBody>
                    <a:bodyPr/>
                    <a:lstStyle/>
                    <a:p>
                      <a:pPr algn="ctr"/>
                      <a:endParaRPr lang="en-US" sz="1400" dirty="0"/>
                    </a:p>
                  </a:txBody>
                  <a:tcPr>
                    <a:solidFill>
                      <a:srgbClr val="FF0000"/>
                    </a:solidFill>
                  </a:tcPr>
                </a:tc>
              </a:tr>
            </a:tbl>
          </a:graphicData>
        </a:graphic>
      </p:graphicFrame>
      <p:pic>
        <p:nvPicPr>
          <p:cNvPr id="16" name="Picture 15"/>
          <p:cNvPicPr>
            <a:picLocks noChangeAspect="1"/>
          </p:cNvPicPr>
          <p:nvPr/>
        </p:nvPicPr>
        <p:blipFill>
          <a:blip r:embed="rId3"/>
          <a:stretch>
            <a:fillRect/>
          </a:stretch>
        </p:blipFill>
        <p:spPr>
          <a:xfrm>
            <a:off x="4332684" y="787544"/>
            <a:ext cx="2143125" cy="2143125"/>
          </a:xfrm>
          <a:prstGeom prst="rect">
            <a:avLst/>
          </a:prstGeom>
        </p:spPr>
      </p:pic>
    </p:spTree>
    <p:extLst>
      <p:ext uri="{BB962C8B-B14F-4D97-AF65-F5344CB8AC3E}">
        <p14:creationId xmlns:p14="http://schemas.microsoft.com/office/powerpoint/2010/main" val="195244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6"/>
          <a:stretch>
            <a:fillRect/>
          </a:stretch>
        </p:blipFill>
        <p:spPr>
          <a:xfrm>
            <a:off x="317993" y="3308811"/>
            <a:ext cx="1688294" cy="685602"/>
          </a:xfrm>
          <a:prstGeom prst="rect">
            <a:avLst/>
          </a:prstGeom>
        </p:spPr>
      </p:pic>
      <p:pic>
        <p:nvPicPr>
          <p:cNvPr id="13" name="图片 12"/>
          <p:cNvPicPr>
            <a:picLocks noChangeAspect="1"/>
          </p:cNvPicPr>
          <p:nvPr/>
        </p:nvPicPr>
        <p:blipFill>
          <a:blip r:embed="rId7"/>
          <a:stretch>
            <a:fillRect/>
          </a:stretch>
        </p:blipFill>
        <p:spPr>
          <a:xfrm>
            <a:off x="333271" y="4352766"/>
            <a:ext cx="2733836" cy="1114103"/>
          </a:xfrm>
          <a:prstGeom prst="rect">
            <a:avLst/>
          </a:prstGeom>
        </p:spPr>
      </p:pic>
      <p:pic>
        <p:nvPicPr>
          <p:cNvPr id="7" name="图片 6"/>
          <p:cNvPicPr>
            <a:picLocks noChangeAspect="1"/>
          </p:cNvPicPr>
          <p:nvPr/>
        </p:nvPicPr>
        <p:blipFill>
          <a:blip r:embed="rId8"/>
          <a:stretch>
            <a:fillRect/>
          </a:stretch>
        </p:blipFill>
        <p:spPr>
          <a:xfrm>
            <a:off x="438875" y="1165622"/>
            <a:ext cx="2853817" cy="711312"/>
          </a:xfrm>
          <a:prstGeom prst="rect">
            <a:avLst/>
          </a:prstGeom>
        </p:spPr>
      </p:pic>
      <p:pic>
        <p:nvPicPr>
          <p:cNvPr id="8" name="图片 7"/>
          <p:cNvPicPr>
            <a:picLocks noChangeAspect="1"/>
          </p:cNvPicPr>
          <p:nvPr/>
        </p:nvPicPr>
        <p:blipFill>
          <a:blip r:embed="rId9"/>
          <a:stretch>
            <a:fillRect/>
          </a:stretch>
        </p:blipFill>
        <p:spPr>
          <a:xfrm>
            <a:off x="4297583" y="1088490"/>
            <a:ext cx="2262485" cy="788442"/>
          </a:xfrm>
          <a:prstGeom prst="rect">
            <a:avLst/>
          </a:prstGeom>
        </p:spPr>
      </p:pic>
      <p:pic>
        <p:nvPicPr>
          <p:cNvPr id="9" name="图片 8"/>
          <p:cNvPicPr>
            <a:picLocks noChangeAspect="1"/>
          </p:cNvPicPr>
          <p:nvPr/>
        </p:nvPicPr>
        <p:blipFill>
          <a:blip r:embed="rId10"/>
          <a:stretch>
            <a:fillRect/>
          </a:stretch>
        </p:blipFill>
        <p:spPr>
          <a:xfrm>
            <a:off x="8419939" y="1140831"/>
            <a:ext cx="2348185" cy="805582"/>
          </a:xfrm>
          <a:prstGeom prst="rect">
            <a:avLst/>
          </a:prstGeom>
        </p:spPr>
      </p:pic>
      <p:pic>
        <p:nvPicPr>
          <p:cNvPr id="10" name="图片 9"/>
          <p:cNvPicPr>
            <a:picLocks noChangeAspect="1"/>
          </p:cNvPicPr>
          <p:nvPr/>
        </p:nvPicPr>
        <p:blipFill>
          <a:blip r:embed="rId11"/>
          <a:stretch>
            <a:fillRect/>
          </a:stretch>
        </p:blipFill>
        <p:spPr>
          <a:xfrm>
            <a:off x="317993" y="2365425"/>
            <a:ext cx="1833984" cy="582761"/>
          </a:xfrm>
          <a:prstGeom prst="rect">
            <a:avLst/>
          </a:prstGeom>
        </p:spPr>
      </p:pic>
      <p:pic>
        <p:nvPicPr>
          <p:cNvPr id="14" name="图片 13"/>
          <p:cNvPicPr>
            <a:picLocks noChangeAspect="1"/>
          </p:cNvPicPr>
          <p:nvPr/>
        </p:nvPicPr>
        <p:blipFill>
          <a:blip r:embed="rId12"/>
          <a:stretch>
            <a:fillRect/>
          </a:stretch>
        </p:blipFill>
        <p:spPr>
          <a:xfrm>
            <a:off x="3761787" y="4979281"/>
            <a:ext cx="1688294" cy="574191"/>
          </a:xfrm>
          <a:prstGeom prst="rect">
            <a:avLst/>
          </a:prstGeom>
        </p:spPr>
      </p:pic>
      <p:pic>
        <p:nvPicPr>
          <p:cNvPr id="15" name="图片 14"/>
          <p:cNvPicPr>
            <a:picLocks noChangeAspect="1"/>
          </p:cNvPicPr>
          <p:nvPr/>
        </p:nvPicPr>
        <p:blipFill>
          <a:blip r:embed="rId13"/>
          <a:stretch>
            <a:fillRect/>
          </a:stretch>
        </p:blipFill>
        <p:spPr>
          <a:xfrm>
            <a:off x="6356247" y="5030497"/>
            <a:ext cx="1156953" cy="522771"/>
          </a:xfrm>
          <a:prstGeom prst="rect">
            <a:avLst/>
          </a:prstGeom>
        </p:spPr>
      </p:pic>
      <p:pic>
        <p:nvPicPr>
          <p:cNvPr id="16" name="图片 15"/>
          <p:cNvPicPr>
            <a:picLocks noChangeAspect="1"/>
          </p:cNvPicPr>
          <p:nvPr/>
        </p:nvPicPr>
        <p:blipFill>
          <a:blip r:embed="rId14"/>
          <a:stretch>
            <a:fillRect/>
          </a:stretch>
        </p:blipFill>
        <p:spPr>
          <a:xfrm>
            <a:off x="8783312" y="3573798"/>
            <a:ext cx="1843512" cy="1911114"/>
          </a:xfrm>
          <a:prstGeom prst="rect">
            <a:avLst/>
          </a:prstGeom>
        </p:spPr>
      </p:pic>
      <p:pic>
        <p:nvPicPr>
          <p:cNvPr id="17" name="图片 16"/>
          <p:cNvPicPr>
            <a:picLocks noChangeAspect="1"/>
          </p:cNvPicPr>
          <p:nvPr/>
        </p:nvPicPr>
        <p:blipFill>
          <a:blip r:embed="rId15"/>
          <a:stretch>
            <a:fillRect/>
          </a:stretch>
        </p:blipFill>
        <p:spPr>
          <a:xfrm>
            <a:off x="8793742" y="2473542"/>
            <a:ext cx="1731144" cy="617041"/>
          </a:xfrm>
          <a:prstGeom prst="rect">
            <a:avLst/>
          </a:prstGeom>
        </p:spPr>
      </p:pic>
      <p:grpSp>
        <p:nvGrpSpPr>
          <p:cNvPr id="27" name="组合 26"/>
          <p:cNvGrpSpPr/>
          <p:nvPr/>
        </p:nvGrpSpPr>
        <p:grpSpPr>
          <a:xfrm>
            <a:off x="274240" y="1172946"/>
            <a:ext cx="2810966" cy="711313"/>
            <a:chOff x="609600" y="1085850"/>
            <a:chExt cx="3124200" cy="790576"/>
          </a:xfrm>
        </p:grpSpPr>
        <p:cxnSp>
          <p:nvCxnSpPr>
            <p:cNvPr id="22" name="直接连接符 21"/>
            <p:cNvCxnSpPr/>
            <p:nvPr/>
          </p:nvCxnSpPr>
          <p:spPr>
            <a:xfrm>
              <a:off x="609600" y="1085850"/>
              <a:ext cx="0" cy="7905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609600" y="1876425"/>
              <a:ext cx="3124200" cy="1"/>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4113609" y="1208471"/>
            <a:ext cx="2810966" cy="711313"/>
            <a:chOff x="609600" y="1085850"/>
            <a:chExt cx="3124200" cy="790576"/>
          </a:xfrm>
        </p:grpSpPr>
        <p:cxnSp>
          <p:nvCxnSpPr>
            <p:cNvPr id="29" name="直接连接符 28"/>
            <p:cNvCxnSpPr/>
            <p:nvPr/>
          </p:nvCxnSpPr>
          <p:spPr>
            <a:xfrm>
              <a:off x="609600" y="1085850"/>
              <a:ext cx="0" cy="7905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609600" y="1876425"/>
              <a:ext cx="3124200" cy="1"/>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8277010" y="1302415"/>
            <a:ext cx="2491115" cy="711313"/>
            <a:chOff x="609600" y="1085850"/>
            <a:chExt cx="3124200" cy="790576"/>
          </a:xfrm>
        </p:grpSpPr>
        <p:cxnSp>
          <p:nvCxnSpPr>
            <p:cNvPr id="32" name="直接连接符 31"/>
            <p:cNvCxnSpPr/>
            <p:nvPr/>
          </p:nvCxnSpPr>
          <p:spPr>
            <a:xfrm>
              <a:off x="609600" y="1085850"/>
              <a:ext cx="0" cy="7905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609600" y="1876425"/>
              <a:ext cx="3124200" cy="1"/>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4" name="文本框 33"/>
          <p:cNvSpPr txBox="1"/>
          <p:nvPr/>
        </p:nvSpPr>
        <p:spPr>
          <a:xfrm>
            <a:off x="287660" y="845317"/>
            <a:ext cx="3346028" cy="341504"/>
          </a:xfrm>
          <a:prstGeom prst="rect">
            <a:avLst/>
          </a:prstGeom>
          <a:noFill/>
        </p:spPr>
        <p:txBody>
          <a:bodyPr wrap="square" rtlCol="0">
            <a:spAutoFit/>
          </a:bodyPr>
          <a:lstStyle/>
          <a:p>
            <a:r>
              <a:rPr lang="en-US" altLang="zh-CN" sz="1619" b="1" dirty="0"/>
              <a:t>Core AI: Computing Vision</a:t>
            </a:r>
            <a:endParaRPr lang="zh-CN" altLang="en-US" sz="1619" b="1" dirty="0"/>
          </a:p>
        </p:txBody>
      </p:sp>
      <p:sp>
        <p:nvSpPr>
          <p:cNvPr id="38" name="文本框 37"/>
          <p:cNvSpPr txBox="1"/>
          <p:nvPr/>
        </p:nvSpPr>
        <p:spPr>
          <a:xfrm>
            <a:off x="287660" y="2056903"/>
            <a:ext cx="3321220" cy="341504"/>
          </a:xfrm>
          <a:prstGeom prst="rect">
            <a:avLst/>
          </a:prstGeom>
          <a:noFill/>
        </p:spPr>
        <p:txBody>
          <a:bodyPr wrap="square" rtlCol="0">
            <a:spAutoFit/>
          </a:bodyPr>
          <a:lstStyle/>
          <a:p>
            <a:r>
              <a:rPr lang="en-US" altLang="zh-CN" sz="1619" b="1" dirty="0"/>
              <a:t>Core AI: Voice Interface</a:t>
            </a:r>
            <a:endParaRPr lang="zh-CN" altLang="en-US" sz="1619" b="1" dirty="0"/>
          </a:p>
        </p:txBody>
      </p:sp>
      <p:sp>
        <p:nvSpPr>
          <p:cNvPr id="39" name="文本框 38"/>
          <p:cNvSpPr txBox="1"/>
          <p:nvPr/>
        </p:nvSpPr>
        <p:spPr>
          <a:xfrm>
            <a:off x="8689999" y="2067005"/>
            <a:ext cx="3251702" cy="341504"/>
          </a:xfrm>
          <a:prstGeom prst="rect">
            <a:avLst/>
          </a:prstGeom>
          <a:noFill/>
        </p:spPr>
        <p:txBody>
          <a:bodyPr wrap="square" rtlCol="0">
            <a:spAutoFit/>
          </a:bodyPr>
          <a:lstStyle/>
          <a:p>
            <a:r>
              <a:rPr lang="en-US" altLang="zh-CN" sz="1619" b="1" dirty="0"/>
              <a:t>E-Commerce</a:t>
            </a:r>
            <a:endParaRPr lang="zh-CN" altLang="en-US" sz="1619" b="1" dirty="0"/>
          </a:p>
        </p:txBody>
      </p:sp>
      <p:sp>
        <p:nvSpPr>
          <p:cNvPr id="40" name="文本框 39"/>
          <p:cNvSpPr txBox="1"/>
          <p:nvPr/>
        </p:nvSpPr>
        <p:spPr>
          <a:xfrm>
            <a:off x="8277010" y="845317"/>
            <a:ext cx="2056601" cy="341504"/>
          </a:xfrm>
          <a:prstGeom prst="rect">
            <a:avLst/>
          </a:prstGeom>
          <a:noFill/>
        </p:spPr>
        <p:txBody>
          <a:bodyPr wrap="square" rtlCol="0">
            <a:spAutoFit/>
          </a:bodyPr>
          <a:lstStyle/>
          <a:p>
            <a:r>
              <a:rPr lang="en-US" altLang="zh-CN" sz="1619" b="1" dirty="0"/>
              <a:t>BI, Sales &amp; CRM</a:t>
            </a:r>
            <a:endParaRPr lang="zh-CN" altLang="en-US" sz="1619" b="1" dirty="0"/>
          </a:p>
        </p:txBody>
      </p:sp>
      <p:sp>
        <p:nvSpPr>
          <p:cNvPr id="41" name="文本框 40"/>
          <p:cNvSpPr txBox="1"/>
          <p:nvPr/>
        </p:nvSpPr>
        <p:spPr>
          <a:xfrm>
            <a:off x="4187977" y="780527"/>
            <a:ext cx="3147959" cy="341504"/>
          </a:xfrm>
          <a:prstGeom prst="rect">
            <a:avLst/>
          </a:prstGeom>
          <a:noFill/>
        </p:spPr>
        <p:txBody>
          <a:bodyPr wrap="square" rtlCol="0">
            <a:spAutoFit/>
          </a:bodyPr>
          <a:lstStyle/>
          <a:p>
            <a:r>
              <a:rPr lang="en-US" altLang="zh-CN" sz="1619" b="1" dirty="0"/>
              <a:t>Core AI: Other</a:t>
            </a:r>
            <a:endParaRPr lang="zh-CN" altLang="en-US" sz="1619" b="1" dirty="0"/>
          </a:p>
        </p:txBody>
      </p:sp>
      <p:sp>
        <p:nvSpPr>
          <p:cNvPr id="42" name="文本框 41"/>
          <p:cNvSpPr txBox="1"/>
          <p:nvPr/>
        </p:nvSpPr>
        <p:spPr>
          <a:xfrm>
            <a:off x="287660" y="2958684"/>
            <a:ext cx="3257902" cy="341504"/>
          </a:xfrm>
          <a:prstGeom prst="rect">
            <a:avLst/>
          </a:prstGeom>
          <a:noFill/>
        </p:spPr>
        <p:txBody>
          <a:bodyPr wrap="square" rtlCol="0">
            <a:spAutoFit/>
          </a:bodyPr>
          <a:lstStyle/>
          <a:p>
            <a:r>
              <a:rPr lang="en-US" altLang="zh-CN" sz="1619" b="1" dirty="0"/>
              <a:t>Robotics &amp; Auto</a:t>
            </a:r>
            <a:endParaRPr lang="zh-CN" altLang="en-US" sz="1619" b="1" dirty="0"/>
          </a:p>
        </p:txBody>
      </p:sp>
      <p:sp>
        <p:nvSpPr>
          <p:cNvPr id="43" name="文本框 42"/>
          <p:cNvSpPr txBox="1"/>
          <p:nvPr/>
        </p:nvSpPr>
        <p:spPr>
          <a:xfrm>
            <a:off x="287660" y="4124206"/>
            <a:ext cx="3147959" cy="341504"/>
          </a:xfrm>
          <a:prstGeom prst="rect">
            <a:avLst/>
          </a:prstGeom>
          <a:noFill/>
        </p:spPr>
        <p:txBody>
          <a:bodyPr wrap="square" rtlCol="0">
            <a:spAutoFit/>
          </a:bodyPr>
          <a:lstStyle/>
          <a:p>
            <a:r>
              <a:rPr lang="en-US" altLang="zh-CN" sz="1619" b="1" dirty="0"/>
              <a:t>Healthcare</a:t>
            </a:r>
            <a:endParaRPr lang="zh-CN" altLang="en-US" sz="1619" b="1" dirty="0"/>
          </a:p>
        </p:txBody>
      </p:sp>
      <p:sp>
        <p:nvSpPr>
          <p:cNvPr id="45" name="文本框 44"/>
          <p:cNvSpPr txBox="1"/>
          <p:nvPr/>
        </p:nvSpPr>
        <p:spPr>
          <a:xfrm>
            <a:off x="6244782" y="4670620"/>
            <a:ext cx="3147959" cy="341504"/>
          </a:xfrm>
          <a:prstGeom prst="rect">
            <a:avLst/>
          </a:prstGeom>
          <a:noFill/>
        </p:spPr>
        <p:txBody>
          <a:bodyPr wrap="square" rtlCol="0">
            <a:spAutoFit/>
          </a:bodyPr>
          <a:lstStyle/>
          <a:p>
            <a:r>
              <a:rPr lang="en-US" altLang="zh-CN" sz="1619" b="1" dirty="0"/>
              <a:t>Other</a:t>
            </a:r>
            <a:endParaRPr lang="zh-CN" altLang="en-US" sz="1619" b="1" dirty="0"/>
          </a:p>
        </p:txBody>
      </p:sp>
      <p:sp>
        <p:nvSpPr>
          <p:cNvPr id="46" name="文本框 45"/>
          <p:cNvSpPr txBox="1"/>
          <p:nvPr/>
        </p:nvSpPr>
        <p:spPr>
          <a:xfrm>
            <a:off x="8690000" y="3102899"/>
            <a:ext cx="3147959" cy="590675"/>
          </a:xfrm>
          <a:prstGeom prst="rect">
            <a:avLst/>
          </a:prstGeom>
          <a:noFill/>
        </p:spPr>
        <p:txBody>
          <a:bodyPr wrap="square" rtlCol="0">
            <a:spAutoFit/>
          </a:bodyPr>
          <a:lstStyle/>
          <a:p>
            <a:r>
              <a:rPr lang="en-US" altLang="zh-CN" sz="1619" b="1" dirty="0">
                <a:solidFill>
                  <a:srgbClr val="FF0000"/>
                </a:solidFill>
              </a:rPr>
              <a:t>Acquired</a:t>
            </a:r>
            <a:r>
              <a:rPr lang="en-US" altLang="zh-CN" sz="1619" b="1" dirty="0"/>
              <a:t> </a:t>
            </a:r>
          </a:p>
          <a:p>
            <a:r>
              <a:rPr lang="en-US" altLang="zh-CN" sz="1619" b="1" dirty="0"/>
              <a:t>(201402016YTD)</a:t>
            </a:r>
            <a:endParaRPr lang="zh-CN" altLang="en-US" sz="1619" b="1" dirty="0"/>
          </a:p>
        </p:txBody>
      </p:sp>
      <p:grpSp>
        <p:nvGrpSpPr>
          <p:cNvPr id="47" name="组合 46"/>
          <p:cNvGrpSpPr/>
          <p:nvPr/>
        </p:nvGrpSpPr>
        <p:grpSpPr>
          <a:xfrm>
            <a:off x="8689999" y="2365918"/>
            <a:ext cx="2078125" cy="711313"/>
            <a:chOff x="609600" y="1085850"/>
            <a:chExt cx="3124200" cy="790576"/>
          </a:xfrm>
        </p:grpSpPr>
        <p:cxnSp>
          <p:nvCxnSpPr>
            <p:cNvPr id="48" name="直接连接符 47"/>
            <p:cNvCxnSpPr/>
            <p:nvPr/>
          </p:nvCxnSpPr>
          <p:spPr>
            <a:xfrm>
              <a:off x="609600" y="1085850"/>
              <a:ext cx="0" cy="7905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609600" y="1876425"/>
              <a:ext cx="3124200" cy="1"/>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a:off x="8689999" y="3702348"/>
            <a:ext cx="2078125" cy="1880039"/>
            <a:chOff x="9658350" y="3958236"/>
            <a:chExt cx="2309696" cy="2089537"/>
          </a:xfrm>
        </p:grpSpPr>
        <p:grpSp>
          <p:nvGrpSpPr>
            <p:cNvPr id="51" name="组合 50"/>
            <p:cNvGrpSpPr/>
            <p:nvPr/>
          </p:nvGrpSpPr>
          <p:grpSpPr>
            <a:xfrm>
              <a:off x="9658350" y="3958236"/>
              <a:ext cx="2309696" cy="2075851"/>
              <a:chOff x="609600" y="1085850"/>
              <a:chExt cx="3124200" cy="790576"/>
            </a:xfrm>
          </p:grpSpPr>
          <p:cxnSp>
            <p:nvCxnSpPr>
              <p:cNvPr id="52" name="直接连接符 51"/>
              <p:cNvCxnSpPr/>
              <p:nvPr/>
            </p:nvCxnSpPr>
            <p:spPr>
              <a:xfrm>
                <a:off x="609600" y="1085850"/>
                <a:ext cx="0" cy="79057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609600" y="1876425"/>
                <a:ext cx="3124200"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54" name="直接连接符 53"/>
            <p:cNvCxnSpPr/>
            <p:nvPr/>
          </p:nvCxnSpPr>
          <p:spPr>
            <a:xfrm>
              <a:off x="11968046" y="3971925"/>
              <a:ext cx="0" cy="207584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56" name="组合 55"/>
          <p:cNvGrpSpPr/>
          <p:nvPr/>
        </p:nvGrpSpPr>
        <p:grpSpPr>
          <a:xfrm>
            <a:off x="6228314" y="5004991"/>
            <a:ext cx="2078125" cy="582842"/>
            <a:chOff x="609600" y="1085850"/>
            <a:chExt cx="3124200" cy="790576"/>
          </a:xfrm>
        </p:grpSpPr>
        <p:cxnSp>
          <p:nvCxnSpPr>
            <p:cNvPr id="57" name="直接连接符 56"/>
            <p:cNvCxnSpPr/>
            <p:nvPr/>
          </p:nvCxnSpPr>
          <p:spPr>
            <a:xfrm>
              <a:off x="609600" y="1085850"/>
              <a:ext cx="0" cy="7905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609600" y="1876425"/>
              <a:ext cx="3124200" cy="1"/>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59" name="组合 58"/>
          <p:cNvGrpSpPr/>
          <p:nvPr/>
        </p:nvGrpSpPr>
        <p:grpSpPr>
          <a:xfrm>
            <a:off x="3564984" y="4970791"/>
            <a:ext cx="2179326" cy="617041"/>
            <a:chOff x="609600" y="1085850"/>
            <a:chExt cx="3124200" cy="790576"/>
          </a:xfrm>
        </p:grpSpPr>
        <p:cxnSp>
          <p:nvCxnSpPr>
            <p:cNvPr id="60" name="直接连接符 59"/>
            <p:cNvCxnSpPr/>
            <p:nvPr/>
          </p:nvCxnSpPr>
          <p:spPr>
            <a:xfrm>
              <a:off x="609600" y="1085850"/>
              <a:ext cx="0" cy="7905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609600" y="1876425"/>
              <a:ext cx="3124200" cy="1"/>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62" name="组合 61"/>
          <p:cNvGrpSpPr/>
          <p:nvPr/>
        </p:nvGrpSpPr>
        <p:grpSpPr>
          <a:xfrm>
            <a:off x="239959" y="4352766"/>
            <a:ext cx="2845247" cy="1200501"/>
            <a:chOff x="609600" y="1085850"/>
            <a:chExt cx="3124200" cy="790576"/>
          </a:xfrm>
        </p:grpSpPr>
        <p:cxnSp>
          <p:nvCxnSpPr>
            <p:cNvPr id="63" name="直接连接符 62"/>
            <p:cNvCxnSpPr/>
            <p:nvPr/>
          </p:nvCxnSpPr>
          <p:spPr>
            <a:xfrm>
              <a:off x="609600" y="1085850"/>
              <a:ext cx="0" cy="7905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609600" y="1876425"/>
              <a:ext cx="3124200" cy="1"/>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65" name="组合 64"/>
          <p:cNvGrpSpPr/>
          <p:nvPr/>
        </p:nvGrpSpPr>
        <p:grpSpPr>
          <a:xfrm>
            <a:off x="254674" y="3282408"/>
            <a:ext cx="2179326" cy="762740"/>
            <a:chOff x="609600" y="1085850"/>
            <a:chExt cx="3124200" cy="790576"/>
          </a:xfrm>
        </p:grpSpPr>
        <p:cxnSp>
          <p:nvCxnSpPr>
            <p:cNvPr id="66" name="直接连接符 65"/>
            <p:cNvCxnSpPr/>
            <p:nvPr/>
          </p:nvCxnSpPr>
          <p:spPr>
            <a:xfrm>
              <a:off x="609600" y="1085850"/>
              <a:ext cx="0" cy="7905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609600" y="1876425"/>
              <a:ext cx="3124200" cy="1"/>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68" name="组合 67"/>
          <p:cNvGrpSpPr/>
          <p:nvPr/>
        </p:nvGrpSpPr>
        <p:grpSpPr>
          <a:xfrm>
            <a:off x="279651" y="2308606"/>
            <a:ext cx="2179326" cy="617041"/>
            <a:chOff x="609600" y="1085850"/>
            <a:chExt cx="3124200" cy="790576"/>
          </a:xfrm>
        </p:grpSpPr>
        <p:cxnSp>
          <p:nvCxnSpPr>
            <p:cNvPr id="69" name="直接连接符 68"/>
            <p:cNvCxnSpPr/>
            <p:nvPr/>
          </p:nvCxnSpPr>
          <p:spPr>
            <a:xfrm>
              <a:off x="609600" y="1085850"/>
              <a:ext cx="0" cy="7905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609600" y="1876425"/>
              <a:ext cx="3124200" cy="1"/>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44" name="文本框 43"/>
          <p:cNvSpPr txBox="1"/>
          <p:nvPr/>
        </p:nvSpPr>
        <p:spPr>
          <a:xfrm>
            <a:off x="3575886" y="4662190"/>
            <a:ext cx="2887796" cy="341504"/>
          </a:xfrm>
          <a:prstGeom prst="rect">
            <a:avLst/>
          </a:prstGeom>
          <a:noFill/>
        </p:spPr>
        <p:txBody>
          <a:bodyPr wrap="square" rtlCol="0">
            <a:spAutoFit/>
          </a:bodyPr>
          <a:lstStyle/>
          <a:p>
            <a:r>
              <a:rPr lang="en-US" altLang="zh-CN" sz="1619" b="1" dirty="0"/>
              <a:t>Security</a:t>
            </a:r>
            <a:endParaRPr lang="zh-CN" altLang="en-US" sz="1619" b="1" dirty="0"/>
          </a:p>
        </p:txBody>
      </p:sp>
      <p:grpSp>
        <p:nvGrpSpPr>
          <p:cNvPr id="447" name="组合 446"/>
          <p:cNvGrpSpPr/>
          <p:nvPr/>
        </p:nvGrpSpPr>
        <p:grpSpPr>
          <a:xfrm>
            <a:off x="2810966" y="2126809"/>
            <a:ext cx="5292380" cy="2672398"/>
            <a:chOff x="2982029" y="2240282"/>
            <a:chExt cx="5882124" cy="2970191"/>
          </a:xfrm>
        </p:grpSpPr>
        <p:sp>
          <p:nvSpPr>
            <p:cNvPr id="5" name="矩形: 圆角 4"/>
            <p:cNvSpPr/>
            <p:nvPr/>
          </p:nvSpPr>
          <p:spPr>
            <a:xfrm>
              <a:off x="4750057" y="3530552"/>
              <a:ext cx="1083027" cy="571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72" tIns="41136" rIns="82272" bIns="41136" numCol="1" spcCol="0" rtlCol="0" fromWordArt="0" anchor="ctr" anchorCtr="0" forceAA="0" compatLnSpc="1">
              <a:prstTxWarp prst="textNoShape">
                <a:avLst/>
              </a:prstTxWarp>
              <a:noAutofit/>
            </a:bodyPr>
            <a:lstStyle/>
            <a:p>
              <a:pPr algn="ctr"/>
              <a:r>
                <a:rPr lang="en-US" altLang="zh-CN" sz="1440" b="1" dirty="0"/>
                <a:t>Deep </a:t>
              </a:r>
              <a:r>
                <a:rPr lang="en-US" altLang="zh-CN" sz="1440" dirty="0"/>
                <a:t>Learning</a:t>
              </a:r>
              <a:endParaRPr lang="zh-CN" altLang="en-US" sz="1440" dirty="0"/>
            </a:p>
          </p:txBody>
        </p:sp>
        <p:sp>
          <p:nvSpPr>
            <p:cNvPr id="6" name="椭圆 5"/>
            <p:cNvSpPr/>
            <p:nvPr/>
          </p:nvSpPr>
          <p:spPr>
            <a:xfrm>
              <a:off x="4025749" y="2865568"/>
              <a:ext cx="548874" cy="55994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72" tIns="41136" rIns="82272" bIns="41136" numCol="1" spcCol="0" rtlCol="0" fromWordArt="0" anchor="ctr" anchorCtr="0" forceAA="0" compatLnSpc="1">
              <a:prstTxWarp prst="textNoShape">
                <a:avLst/>
              </a:prstTxWarp>
              <a:noAutofit/>
            </a:bodyPr>
            <a:lstStyle/>
            <a:p>
              <a:pPr algn="ctr"/>
              <a:endParaRPr lang="zh-CN" altLang="en-US" sz="1619"/>
            </a:p>
          </p:txBody>
        </p:sp>
        <p:sp>
          <p:nvSpPr>
            <p:cNvPr id="18" name="椭圆 17"/>
            <p:cNvSpPr/>
            <p:nvPr/>
          </p:nvSpPr>
          <p:spPr>
            <a:xfrm>
              <a:off x="5279597" y="2722771"/>
              <a:ext cx="548874" cy="5599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72" tIns="41136" rIns="82272" bIns="41136" numCol="1" spcCol="0" rtlCol="0" fromWordArt="0" anchor="ctr" anchorCtr="0" forceAA="0" compatLnSpc="1">
              <a:prstTxWarp prst="textNoShape">
                <a:avLst/>
              </a:prstTxWarp>
              <a:noAutofit/>
            </a:bodyPr>
            <a:lstStyle/>
            <a:p>
              <a:pPr algn="ctr"/>
              <a:endParaRPr lang="zh-CN" altLang="en-US" sz="1619"/>
            </a:p>
          </p:txBody>
        </p:sp>
        <p:sp>
          <p:nvSpPr>
            <p:cNvPr id="19" name="椭圆 18"/>
            <p:cNvSpPr/>
            <p:nvPr/>
          </p:nvSpPr>
          <p:spPr>
            <a:xfrm>
              <a:off x="6268404" y="2936966"/>
              <a:ext cx="548874" cy="55994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72" tIns="41136" rIns="82272" bIns="41136" numCol="1" spcCol="0" rtlCol="0" fromWordArt="0" anchor="ctr" anchorCtr="0" forceAA="0" compatLnSpc="1">
              <a:prstTxWarp prst="textNoShape">
                <a:avLst/>
              </a:prstTxWarp>
              <a:noAutofit/>
            </a:bodyPr>
            <a:lstStyle/>
            <a:p>
              <a:pPr algn="ctr"/>
              <a:endParaRPr lang="zh-CN" altLang="en-US" sz="1619"/>
            </a:p>
          </p:txBody>
        </p:sp>
        <p:sp>
          <p:nvSpPr>
            <p:cNvPr id="20" name="椭圆 19"/>
            <p:cNvSpPr/>
            <p:nvPr/>
          </p:nvSpPr>
          <p:spPr>
            <a:xfrm>
              <a:off x="6119395" y="4150740"/>
              <a:ext cx="548874" cy="55994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72" tIns="41136" rIns="82272" bIns="41136" numCol="1" spcCol="0" rtlCol="0" fromWordArt="0" anchor="ctr" anchorCtr="0" forceAA="0" compatLnSpc="1">
              <a:prstTxWarp prst="textNoShape">
                <a:avLst/>
              </a:prstTxWarp>
              <a:noAutofit/>
            </a:bodyPr>
            <a:lstStyle/>
            <a:p>
              <a:pPr algn="ctr"/>
              <a:endParaRPr lang="zh-CN" altLang="en-US" sz="1619"/>
            </a:p>
          </p:txBody>
        </p:sp>
        <p:sp>
          <p:nvSpPr>
            <p:cNvPr id="71" name="椭圆 70"/>
            <p:cNvSpPr/>
            <p:nvPr/>
          </p:nvSpPr>
          <p:spPr>
            <a:xfrm>
              <a:off x="4021181" y="4101740"/>
              <a:ext cx="548874" cy="55994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72" tIns="41136" rIns="82272" bIns="41136" numCol="1" spcCol="0" rtlCol="0" fromWordArt="0" anchor="ctr" anchorCtr="0" forceAA="0" compatLnSpc="1">
              <a:prstTxWarp prst="textNoShape">
                <a:avLst/>
              </a:prstTxWarp>
              <a:noAutofit/>
            </a:bodyPr>
            <a:lstStyle/>
            <a:p>
              <a:pPr algn="ctr"/>
              <a:endParaRPr lang="zh-CN" altLang="en-US" sz="1619" dirty="0"/>
            </a:p>
          </p:txBody>
        </p:sp>
        <p:sp>
          <p:nvSpPr>
            <p:cNvPr id="72" name="椭圆 71"/>
            <p:cNvSpPr/>
            <p:nvPr/>
          </p:nvSpPr>
          <p:spPr>
            <a:xfrm>
              <a:off x="6990970" y="3734095"/>
              <a:ext cx="548874" cy="5599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72" tIns="41136" rIns="82272" bIns="41136" numCol="1" spcCol="0" rtlCol="0" fromWordArt="0" anchor="ctr" anchorCtr="0" forceAA="0" compatLnSpc="1">
              <a:prstTxWarp prst="textNoShape">
                <a:avLst/>
              </a:prstTxWarp>
              <a:noAutofit/>
            </a:bodyPr>
            <a:lstStyle/>
            <a:p>
              <a:pPr algn="ctr"/>
              <a:endParaRPr lang="zh-CN" altLang="en-US" sz="1619"/>
            </a:p>
          </p:txBody>
        </p:sp>
        <p:cxnSp>
          <p:nvCxnSpPr>
            <p:cNvPr id="75" name="直接连接符 74"/>
            <p:cNvCxnSpPr>
              <a:stCxn id="18" idx="4"/>
              <a:endCxn id="5" idx="0"/>
            </p:cNvCxnSpPr>
            <p:nvPr/>
          </p:nvCxnSpPr>
          <p:spPr>
            <a:xfrm flipH="1">
              <a:off x="5291571" y="3282715"/>
              <a:ext cx="262463" cy="2478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8" name="直接连接符 77"/>
            <p:cNvCxnSpPr>
              <a:stCxn id="6" idx="5"/>
            </p:cNvCxnSpPr>
            <p:nvPr/>
          </p:nvCxnSpPr>
          <p:spPr>
            <a:xfrm>
              <a:off x="4494242" y="3343510"/>
              <a:ext cx="327569" cy="18704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4" name="直接连接符 83"/>
            <p:cNvCxnSpPr>
              <a:stCxn id="71" idx="6"/>
            </p:cNvCxnSpPr>
            <p:nvPr/>
          </p:nvCxnSpPr>
          <p:spPr>
            <a:xfrm flipV="1">
              <a:off x="4570054" y="4101740"/>
              <a:ext cx="426190" cy="27997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8" name="直接连接符 87"/>
            <p:cNvCxnSpPr>
              <a:stCxn id="19" idx="3"/>
            </p:cNvCxnSpPr>
            <p:nvPr/>
          </p:nvCxnSpPr>
          <p:spPr>
            <a:xfrm flipH="1">
              <a:off x="5926918" y="3414908"/>
              <a:ext cx="421867" cy="1719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1" name="直接连接符 90"/>
            <p:cNvCxnSpPr>
              <a:stCxn id="72" idx="2"/>
              <a:endCxn id="5" idx="3"/>
            </p:cNvCxnSpPr>
            <p:nvPr/>
          </p:nvCxnSpPr>
          <p:spPr>
            <a:xfrm flipH="1" flipV="1">
              <a:off x="5833084" y="3816146"/>
              <a:ext cx="1157886" cy="197921"/>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16" name="Group 455"/>
            <p:cNvGrpSpPr/>
            <p:nvPr/>
          </p:nvGrpSpPr>
          <p:grpSpPr>
            <a:xfrm>
              <a:off x="7180538" y="4672043"/>
              <a:ext cx="274338" cy="144758"/>
              <a:chOff x="7975975" y="5121932"/>
              <a:chExt cx="387188" cy="200025"/>
            </a:xfrm>
            <a:solidFill>
              <a:srgbClr val="C00000"/>
            </a:solidFill>
          </p:grpSpPr>
          <p:sp>
            <p:nvSpPr>
              <p:cNvPr id="117" name="Freeform 12"/>
              <p:cNvSpPr>
                <a:spLocks noEditPoints="1"/>
              </p:cNvSpPr>
              <p:nvPr/>
            </p:nvSpPr>
            <p:spPr bwMode="auto">
              <a:xfrm>
                <a:off x="7975975" y="5121932"/>
                <a:ext cx="387188" cy="200025"/>
              </a:xfrm>
              <a:custGeom>
                <a:avLst/>
                <a:gdLst/>
                <a:ahLst/>
                <a:cxnLst>
                  <a:cxn ang="0">
                    <a:pos x="110" y="22"/>
                  </a:cxn>
                  <a:cxn ang="0">
                    <a:pos x="57" y="0"/>
                  </a:cxn>
                  <a:cxn ang="0">
                    <a:pos x="57" y="0"/>
                  </a:cxn>
                  <a:cxn ang="0">
                    <a:pos x="57" y="0"/>
                  </a:cxn>
                  <a:cxn ang="0">
                    <a:pos x="57" y="0"/>
                  </a:cxn>
                  <a:cxn ang="0">
                    <a:pos x="57" y="0"/>
                  </a:cxn>
                  <a:cxn ang="0">
                    <a:pos x="4" y="22"/>
                  </a:cxn>
                  <a:cxn ang="0">
                    <a:pos x="0" y="29"/>
                  </a:cxn>
                  <a:cxn ang="0">
                    <a:pos x="3" y="35"/>
                  </a:cxn>
                  <a:cxn ang="0">
                    <a:pos x="57" y="59"/>
                  </a:cxn>
                  <a:cxn ang="0">
                    <a:pos x="57" y="59"/>
                  </a:cxn>
                  <a:cxn ang="0">
                    <a:pos x="57" y="59"/>
                  </a:cxn>
                  <a:cxn ang="0">
                    <a:pos x="57" y="59"/>
                  </a:cxn>
                  <a:cxn ang="0">
                    <a:pos x="57" y="59"/>
                  </a:cxn>
                  <a:cxn ang="0">
                    <a:pos x="112" y="35"/>
                  </a:cxn>
                  <a:cxn ang="0">
                    <a:pos x="115" y="29"/>
                  </a:cxn>
                  <a:cxn ang="0">
                    <a:pos x="110" y="22"/>
                  </a:cxn>
                  <a:cxn ang="0">
                    <a:pos x="57" y="53"/>
                  </a:cxn>
                  <a:cxn ang="0">
                    <a:pos x="34" y="29"/>
                  </a:cxn>
                  <a:cxn ang="0">
                    <a:pos x="57" y="6"/>
                  </a:cxn>
                  <a:cxn ang="0">
                    <a:pos x="80" y="29"/>
                  </a:cxn>
                  <a:cxn ang="0">
                    <a:pos x="57" y="53"/>
                  </a:cxn>
                </a:cxnLst>
                <a:rect l="0" t="0" r="r" b="b"/>
                <a:pathLst>
                  <a:path w="115" h="59">
                    <a:moveTo>
                      <a:pt x="110" y="22"/>
                    </a:moveTo>
                    <a:cubicBezTo>
                      <a:pt x="99" y="13"/>
                      <a:pt x="81" y="0"/>
                      <a:pt x="57" y="0"/>
                    </a:cubicBezTo>
                    <a:cubicBezTo>
                      <a:pt x="57" y="0"/>
                      <a:pt x="57" y="0"/>
                      <a:pt x="57" y="0"/>
                    </a:cubicBezTo>
                    <a:cubicBezTo>
                      <a:pt x="57" y="0"/>
                      <a:pt x="57" y="0"/>
                      <a:pt x="57" y="0"/>
                    </a:cubicBezTo>
                    <a:cubicBezTo>
                      <a:pt x="57" y="0"/>
                      <a:pt x="57" y="0"/>
                      <a:pt x="57" y="0"/>
                    </a:cubicBezTo>
                    <a:cubicBezTo>
                      <a:pt x="57" y="0"/>
                      <a:pt x="57" y="0"/>
                      <a:pt x="57" y="0"/>
                    </a:cubicBezTo>
                    <a:cubicBezTo>
                      <a:pt x="34" y="0"/>
                      <a:pt x="15" y="13"/>
                      <a:pt x="4" y="22"/>
                    </a:cubicBezTo>
                    <a:cubicBezTo>
                      <a:pt x="4" y="23"/>
                      <a:pt x="0" y="25"/>
                      <a:pt x="0" y="29"/>
                    </a:cubicBezTo>
                    <a:cubicBezTo>
                      <a:pt x="0" y="31"/>
                      <a:pt x="1" y="33"/>
                      <a:pt x="3" y="35"/>
                    </a:cubicBezTo>
                    <a:cubicBezTo>
                      <a:pt x="12" y="44"/>
                      <a:pt x="31" y="59"/>
                      <a:pt x="57" y="59"/>
                    </a:cubicBezTo>
                    <a:cubicBezTo>
                      <a:pt x="57" y="59"/>
                      <a:pt x="57" y="59"/>
                      <a:pt x="57" y="59"/>
                    </a:cubicBezTo>
                    <a:cubicBezTo>
                      <a:pt x="57" y="59"/>
                      <a:pt x="57" y="59"/>
                      <a:pt x="57" y="59"/>
                    </a:cubicBezTo>
                    <a:cubicBezTo>
                      <a:pt x="57" y="59"/>
                      <a:pt x="57" y="59"/>
                      <a:pt x="57" y="59"/>
                    </a:cubicBezTo>
                    <a:cubicBezTo>
                      <a:pt x="57" y="59"/>
                      <a:pt x="57" y="59"/>
                      <a:pt x="57" y="59"/>
                    </a:cubicBezTo>
                    <a:cubicBezTo>
                      <a:pt x="83" y="59"/>
                      <a:pt x="103" y="44"/>
                      <a:pt x="112" y="35"/>
                    </a:cubicBezTo>
                    <a:cubicBezTo>
                      <a:pt x="113" y="33"/>
                      <a:pt x="115" y="31"/>
                      <a:pt x="115" y="29"/>
                    </a:cubicBezTo>
                    <a:cubicBezTo>
                      <a:pt x="114" y="25"/>
                      <a:pt x="111" y="23"/>
                      <a:pt x="110" y="22"/>
                    </a:cubicBezTo>
                    <a:close/>
                    <a:moveTo>
                      <a:pt x="57" y="53"/>
                    </a:moveTo>
                    <a:cubicBezTo>
                      <a:pt x="45" y="52"/>
                      <a:pt x="34" y="42"/>
                      <a:pt x="34" y="29"/>
                    </a:cubicBezTo>
                    <a:cubicBezTo>
                      <a:pt x="34" y="17"/>
                      <a:pt x="45" y="7"/>
                      <a:pt x="57" y="6"/>
                    </a:cubicBezTo>
                    <a:cubicBezTo>
                      <a:pt x="70" y="7"/>
                      <a:pt x="80" y="17"/>
                      <a:pt x="80" y="29"/>
                    </a:cubicBezTo>
                    <a:cubicBezTo>
                      <a:pt x="80" y="42"/>
                      <a:pt x="70" y="52"/>
                      <a:pt x="57" y="53"/>
                    </a:cubicBezTo>
                    <a:close/>
                  </a:path>
                </a:pathLst>
              </a:custGeom>
              <a:grpFill/>
              <a:ln w="9525">
                <a:noFill/>
                <a:round/>
                <a:headEnd/>
                <a:tailEnd/>
              </a:ln>
            </p:spPr>
            <p:txBody>
              <a:bodyPr vert="horz" wrap="square" lIns="82272" tIns="41136" rIns="82272" bIns="41136" numCol="1" anchor="t" anchorCtr="0" compatLnSpc="1">
                <a:prstTxWarp prst="textNoShape">
                  <a:avLst/>
                </a:prstTxWarp>
              </a:bodyPr>
              <a:lstStyle/>
              <a:p>
                <a:pPr defTabSz="822686">
                  <a:defRPr/>
                </a:pPr>
                <a:endParaRPr lang="en-US" sz="1619" kern="0">
                  <a:solidFill>
                    <a:sysClr val="windowText" lastClr="000000"/>
                  </a:solidFill>
                </a:endParaRPr>
              </a:p>
            </p:txBody>
          </p:sp>
          <p:sp>
            <p:nvSpPr>
              <p:cNvPr id="118" name="Oval 1156"/>
              <p:cNvSpPr/>
              <p:nvPr/>
            </p:nvSpPr>
            <p:spPr bwMode="auto">
              <a:xfrm>
                <a:off x="8139565" y="5193369"/>
                <a:ext cx="60007" cy="57150"/>
              </a:xfrm>
              <a:prstGeom prst="ellipse">
                <a:avLst/>
              </a:prstGeom>
              <a:grpFill/>
              <a:ln>
                <a:noFill/>
                <a:miter lim="800000"/>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7184" tIns="48591" rIns="97184" bIns="48591" numCol="1" spcCol="72000" rtlCol="0" anchor="t" anchorCtr="0">
                <a:noAutofit/>
              </a:bodyPr>
              <a:lstStyle/>
              <a:p>
                <a:pPr algn="ctr" defTabSz="822686">
                  <a:spcBef>
                    <a:spcPct val="0"/>
                  </a:spcBef>
                  <a:buClr>
                    <a:srgbClr val="879BAA"/>
                  </a:buClr>
                  <a:defRPr/>
                </a:pPr>
                <a:endParaRPr lang="en-US" sz="1080" kern="0" dirty="0">
                  <a:solidFill>
                    <a:srgbClr val="000000"/>
                  </a:solidFill>
                </a:endParaRPr>
              </a:p>
            </p:txBody>
          </p:sp>
        </p:grpSp>
        <p:grpSp>
          <p:nvGrpSpPr>
            <p:cNvPr id="334" name="组合 333"/>
            <p:cNvGrpSpPr/>
            <p:nvPr/>
          </p:nvGrpSpPr>
          <p:grpSpPr>
            <a:xfrm>
              <a:off x="4871899" y="2407622"/>
              <a:ext cx="197858" cy="291251"/>
              <a:chOff x="7495910" y="2661327"/>
              <a:chExt cx="215683" cy="310837"/>
            </a:xfrm>
          </p:grpSpPr>
          <p:sp>
            <p:nvSpPr>
              <p:cNvPr id="138" name="Freeform 784"/>
              <p:cNvSpPr>
                <a:spLocks noChangeAspect="1"/>
              </p:cNvSpPr>
              <p:nvPr/>
            </p:nvSpPr>
            <p:spPr bwMode="gray">
              <a:xfrm flipH="1">
                <a:off x="7567023" y="2747102"/>
                <a:ext cx="144570" cy="225062"/>
              </a:xfrm>
              <a:custGeom>
                <a:avLst/>
                <a:gdLst/>
                <a:ahLst/>
                <a:cxnLst>
                  <a:cxn ang="0">
                    <a:pos x="1576" y="842"/>
                  </a:cxn>
                  <a:cxn ang="0">
                    <a:pos x="1557" y="755"/>
                  </a:cxn>
                  <a:cxn ang="0">
                    <a:pos x="1246" y="54"/>
                  </a:cxn>
                  <a:cxn ang="0">
                    <a:pos x="853" y="3"/>
                  </a:cxn>
                  <a:cxn ang="0">
                    <a:pos x="382" y="54"/>
                  </a:cxn>
                  <a:cxn ang="0">
                    <a:pos x="71" y="756"/>
                  </a:cxn>
                  <a:cxn ang="0">
                    <a:pos x="51" y="843"/>
                  </a:cxn>
                  <a:cxn ang="0">
                    <a:pos x="0" y="1274"/>
                  </a:cxn>
                  <a:cxn ang="0">
                    <a:pos x="814" y="2515"/>
                  </a:cxn>
                  <a:cxn ang="0">
                    <a:pos x="1628" y="1274"/>
                  </a:cxn>
                  <a:cxn ang="0">
                    <a:pos x="1576" y="842"/>
                  </a:cxn>
                </a:cxnLst>
                <a:rect l="0" t="0" r="r" b="b"/>
                <a:pathLst>
                  <a:path w="1628" h="2515">
                    <a:moveTo>
                      <a:pt x="1576" y="842"/>
                    </a:moveTo>
                    <a:cubicBezTo>
                      <a:pt x="1557" y="755"/>
                      <a:pt x="1557" y="755"/>
                      <a:pt x="1557" y="755"/>
                    </a:cubicBezTo>
                    <a:cubicBezTo>
                      <a:pt x="1476" y="416"/>
                      <a:pt x="1343" y="98"/>
                      <a:pt x="1246" y="54"/>
                    </a:cubicBezTo>
                    <a:cubicBezTo>
                      <a:pt x="1178" y="23"/>
                      <a:pt x="853" y="3"/>
                      <a:pt x="853" y="3"/>
                    </a:cubicBezTo>
                    <a:cubicBezTo>
                      <a:pt x="853" y="3"/>
                      <a:pt x="561" y="0"/>
                      <a:pt x="382" y="54"/>
                    </a:cubicBezTo>
                    <a:cubicBezTo>
                      <a:pt x="285" y="98"/>
                      <a:pt x="152" y="417"/>
                      <a:pt x="71" y="756"/>
                    </a:cubicBezTo>
                    <a:cubicBezTo>
                      <a:pt x="51" y="843"/>
                      <a:pt x="51" y="843"/>
                      <a:pt x="51" y="843"/>
                    </a:cubicBezTo>
                    <a:cubicBezTo>
                      <a:pt x="20" y="994"/>
                      <a:pt x="0" y="1145"/>
                      <a:pt x="0" y="1274"/>
                    </a:cubicBezTo>
                    <a:cubicBezTo>
                      <a:pt x="0" y="2163"/>
                      <a:pt x="364" y="2515"/>
                      <a:pt x="814" y="2515"/>
                    </a:cubicBezTo>
                    <a:cubicBezTo>
                      <a:pt x="1264" y="2515"/>
                      <a:pt x="1628" y="2163"/>
                      <a:pt x="1628" y="1274"/>
                    </a:cubicBezTo>
                    <a:cubicBezTo>
                      <a:pt x="1628" y="1145"/>
                      <a:pt x="1608" y="994"/>
                      <a:pt x="1576" y="842"/>
                    </a:cubicBezTo>
                    <a:close/>
                  </a:path>
                </a:pathLst>
              </a:custGeom>
              <a:solidFill>
                <a:srgbClr val="FFFFFF"/>
              </a:solidFill>
              <a:ln w="9525">
                <a:noFill/>
                <a:round/>
                <a:headEnd/>
                <a:tailEnd/>
              </a:ln>
            </p:spPr>
            <p:txBody>
              <a:bodyPr/>
              <a:lstStyle/>
              <a:p>
                <a:endParaRPr lang="en-US" sz="1619">
                  <a:solidFill>
                    <a:srgbClr val="233746"/>
                  </a:solidFill>
                </a:endParaRPr>
              </a:p>
            </p:txBody>
          </p:sp>
          <p:sp>
            <p:nvSpPr>
              <p:cNvPr id="139" name="Freeform 785"/>
              <p:cNvSpPr>
                <a:spLocks noChangeAspect="1" noEditPoints="1"/>
              </p:cNvSpPr>
              <p:nvPr/>
            </p:nvSpPr>
            <p:spPr bwMode="gray">
              <a:xfrm flipH="1">
                <a:off x="7567023" y="2747102"/>
                <a:ext cx="144570" cy="225062"/>
              </a:xfrm>
              <a:custGeom>
                <a:avLst/>
                <a:gdLst/>
                <a:ahLst/>
                <a:cxnLst>
                  <a:cxn ang="0">
                    <a:pos x="1246" y="51"/>
                  </a:cxn>
                  <a:cxn ang="0">
                    <a:pos x="853" y="0"/>
                  </a:cxn>
                  <a:cxn ang="0">
                    <a:pos x="853" y="717"/>
                  </a:cxn>
                  <a:cxn ang="0">
                    <a:pos x="1557" y="752"/>
                  </a:cxn>
                  <a:cxn ang="0">
                    <a:pos x="1246" y="51"/>
                  </a:cxn>
                  <a:cxn ang="0">
                    <a:pos x="1576" y="839"/>
                  </a:cxn>
                  <a:cxn ang="0">
                    <a:pos x="51" y="840"/>
                  </a:cxn>
                  <a:cxn ang="0">
                    <a:pos x="0" y="1271"/>
                  </a:cxn>
                  <a:cxn ang="0">
                    <a:pos x="814" y="2512"/>
                  </a:cxn>
                  <a:cxn ang="0">
                    <a:pos x="1628" y="1271"/>
                  </a:cxn>
                  <a:cxn ang="0">
                    <a:pos x="1576" y="839"/>
                  </a:cxn>
                  <a:cxn ang="0">
                    <a:pos x="774" y="0"/>
                  </a:cxn>
                  <a:cxn ang="0">
                    <a:pos x="382" y="51"/>
                  </a:cxn>
                  <a:cxn ang="0">
                    <a:pos x="71" y="753"/>
                  </a:cxn>
                  <a:cxn ang="0">
                    <a:pos x="774" y="717"/>
                  </a:cxn>
                  <a:cxn ang="0">
                    <a:pos x="774" y="0"/>
                  </a:cxn>
                </a:cxnLst>
                <a:rect l="0" t="0" r="r" b="b"/>
                <a:pathLst>
                  <a:path w="1628" h="2512">
                    <a:moveTo>
                      <a:pt x="1246" y="51"/>
                    </a:moveTo>
                    <a:cubicBezTo>
                      <a:pt x="1178" y="20"/>
                      <a:pt x="1018" y="3"/>
                      <a:pt x="853" y="0"/>
                    </a:cubicBezTo>
                    <a:cubicBezTo>
                      <a:pt x="853" y="717"/>
                      <a:pt x="853" y="717"/>
                      <a:pt x="853" y="717"/>
                    </a:cubicBezTo>
                    <a:cubicBezTo>
                      <a:pt x="1071" y="717"/>
                      <a:pt x="1312" y="726"/>
                      <a:pt x="1557" y="752"/>
                    </a:cubicBezTo>
                    <a:cubicBezTo>
                      <a:pt x="1476" y="413"/>
                      <a:pt x="1343" y="95"/>
                      <a:pt x="1246" y="51"/>
                    </a:cubicBezTo>
                    <a:close/>
                    <a:moveTo>
                      <a:pt x="1576" y="839"/>
                    </a:moveTo>
                    <a:cubicBezTo>
                      <a:pt x="908" y="766"/>
                      <a:pt x="266" y="818"/>
                      <a:pt x="51" y="840"/>
                    </a:cubicBezTo>
                    <a:cubicBezTo>
                      <a:pt x="20" y="991"/>
                      <a:pt x="0" y="1142"/>
                      <a:pt x="0" y="1271"/>
                    </a:cubicBezTo>
                    <a:cubicBezTo>
                      <a:pt x="0" y="2160"/>
                      <a:pt x="364" y="2512"/>
                      <a:pt x="814" y="2512"/>
                    </a:cubicBezTo>
                    <a:cubicBezTo>
                      <a:pt x="1264" y="2512"/>
                      <a:pt x="1628" y="2160"/>
                      <a:pt x="1628" y="1271"/>
                    </a:cubicBezTo>
                    <a:cubicBezTo>
                      <a:pt x="1628" y="1142"/>
                      <a:pt x="1608" y="991"/>
                      <a:pt x="1576" y="839"/>
                    </a:cubicBezTo>
                    <a:close/>
                    <a:moveTo>
                      <a:pt x="774" y="0"/>
                    </a:moveTo>
                    <a:cubicBezTo>
                      <a:pt x="609" y="3"/>
                      <a:pt x="450" y="20"/>
                      <a:pt x="382" y="51"/>
                    </a:cubicBezTo>
                    <a:cubicBezTo>
                      <a:pt x="285" y="95"/>
                      <a:pt x="152" y="414"/>
                      <a:pt x="71" y="753"/>
                    </a:cubicBezTo>
                    <a:cubicBezTo>
                      <a:pt x="206" y="740"/>
                      <a:pt x="461" y="720"/>
                      <a:pt x="774" y="717"/>
                    </a:cubicBezTo>
                    <a:lnTo>
                      <a:pt x="774" y="0"/>
                    </a:lnTo>
                    <a:close/>
                  </a:path>
                </a:pathLst>
              </a:custGeom>
              <a:solidFill>
                <a:srgbClr val="879BAA"/>
              </a:solidFill>
              <a:ln w="9525">
                <a:noFill/>
                <a:round/>
                <a:headEnd/>
                <a:tailEnd/>
              </a:ln>
            </p:spPr>
            <p:txBody>
              <a:bodyPr/>
              <a:lstStyle/>
              <a:p>
                <a:endParaRPr lang="en-US" sz="1619">
                  <a:solidFill>
                    <a:srgbClr val="233746"/>
                  </a:solidFill>
                </a:endParaRPr>
              </a:p>
            </p:txBody>
          </p:sp>
          <p:sp>
            <p:nvSpPr>
              <p:cNvPr id="140" name="Freeform 786"/>
              <p:cNvSpPr>
                <a:spLocks noChangeAspect="1"/>
              </p:cNvSpPr>
              <p:nvPr/>
            </p:nvSpPr>
            <p:spPr bwMode="gray">
              <a:xfrm flipH="1">
                <a:off x="7495910" y="2661327"/>
                <a:ext cx="146915" cy="103088"/>
              </a:xfrm>
              <a:custGeom>
                <a:avLst/>
                <a:gdLst/>
                <a:ahLst/>
                <a:cxnLst>
                  <a:cxn ang="0">
                    <a:pos x="226" y="75"/>
                  </a:cxn>
                  <a:cxn ang="0">
                    <a:pos x="22" y="422"/>
                  </a:cxn>
                  <a:cxn ang="0">
                    <a:pos x="3" y="782"/>
                  </a:cxn>
                  <a:cxn ang="0">
                    <a:pos x="4" y="875"/>
                  </a:cxn>
                  <a:cxn ang="0">
                    <a:pos x="83" y="875"/>
                  </a:cxn>
                  <a:cxn ang="0">
                    <a:pos x="82" y="781"/>
                  </a:cxn>
                  <a:cxn ang="0">
                    <a:pos x="100" y="437"/>
                  </a:cxn>
                  <a:cxn ang="0">
                    <a:pos x="266" y="143"/>
                  </a:cxn>
                  <a:cxn ang="0">
                    <a:pos x="576" y="186"/>
                  </a:cxn>
                  <a:cxn ang="0">
                    <a:pos x="680" y="541"/>
                  </a:cxn>
                  <a:cxn ang="0">
                    <a:pos x="754" y="957"/>
                  </a:cxn>
                  <a:cxn ang="0">
                    <a:pos x="1184" y="1125"/>
                  </a:cxn>
                  <a:cxn ang="0">
                    <a:pos x="1576" y="886"/>
                  </a:cxn>
                  <a:cxn ang="0">
                    <a:pos x="1657" y="403"/>
                  </a:cxn>
                  <a:cxn ang="0">
                    <a:pos x="1578" y="403"/>
                  </a:cxn>
                  <a:cxn ang="0">
                    <a:pos x="1505" y="850"/>
                  </a:cxn>
                  <a:cxn ang="0">
                    <a:pos x="1175" y="1046"/>
                  </a:cxn>
                  <a:cxn ang="0">
                    <a:pos x="822" y="916"/>
                  </a:cxn>
                  <a:cxn ang="0">
                    <a:pos x="759" y="548"/>
                  </a:cxn>
                  <a:cxn ang="0">
                    <a:pos x="634" y="132"/>
                  </a:cxn>
                  <a:cxn ang="0">
                    <a:pos x="226" y="75"/>
                  </a:cxn>
                </a:cxnLst>
                <a:rect l="0" t="0" r="r" b="b"/>
                <a:pathLst>
                  <a:path w="1657" h="1147">
                    <a:moveTo>
                      <a:pt x="226" y="75"/>
                    </a:moveTo>
                    <a:cubicBezTo>
                      <a:pt x="112" y="143"/>
                      <a:pt x="46" y="299"/>
                      <a:pt x="22" y="422"/>
                    </a:cubicBezTo>
                    <a:cubicBezTo>
                      <a:pt x="0" y="542"/>
                      <a:pt x="1" y="664"/>
                      <a:pt x="3" y="782"/>
                    </a:cubicBezTo>
                    <a:cubicBezTo>
                      <a:pt x="4" y="875"/>
                      <a:pt x="4" y="875"/>
                      <a:pt x="4" y="875"/>
                    </a:cubicBezTo>
                    <a:cubicBezTo>
                      <a:pt x="83" y="875"/>
                      <a:pt x="83" y="875"/>
                      <a:pt x="83" y="875"/>
                    </a:cubicBezTo>
                    <a:cubicBezTo>
                      <a:pt x="82" y="781"/>
                      <a:pt x="82" y="781"/>
                      <a:pt x="82" y="781"/>
                    </a:cubicBezTo>
                    <a:cubicBezTo>
                      <a:pt x="80" y="667"/>
                      <a:pt x="79" y="549"/>
                      <a:pt x="100" y="437"/>
                    </a:cubicBezTo>
                    <a:cubicBezTo>
                      <a:pt x="119" y="335"/>
                      <a:pt x="175" y="197"/>
                      <a:pt x="266" y="143"/>
                    </a:cubicBezTo>
                    <a:cubicBezTo>
                      <a:pt x="360" y="87"/>
                      <a:pt x="502" y="107"/>
                      <a:pt x="576" y="186"/>
                    </a:cubicBezTo>
                    <a:cubicBezTo>
                      <a:pt x="670" y="286"/>
                      <a:pt x="680" y="437"/>
                      <a:pt x="680" y="541"/>
                    </a:cubicBezTo>
                    <a:cubicBezTo>
                      <a:pt x="679" y="681"/>
                      <a:pt x="679" y="833"/>
                      <a:pt x="754" y="957"/>
                    </a:cubicBezTo>
                    <a:cubicBezTo>
                      <a:pt x="832" y="1085"/>
                      <a:pt x="992" y="1147"/>
                      <a:pt x="1184" y="1125"/>
                    </a:cubicBezTo>
                    <a:cubicBezTo>
                      <a:pt x="1364" y="1104"/>
                      <a:pt x="1511" y="1014"/>
                      <a:pt x="1576" y="886"/>
                    </a:cubicBezTo>
                    <a:cubicBezTo>
                      <a:pt x="1649" y="741"/>
                      <a:pt x="1656" y="568"/>
                      <a:pt x="1657" y="403"/>
                    </a:cubicBezTo>
                    <a:cubicBezTo>
                      <a:pt x="1578" y="403"/>
                      <a:pt x="1578" y="403"/>
                      <a:pt x="1578" y="403"/>
                    </a:cubicBezTo>
                    <a:cubicBezTo>
                      <a:pt x="1577" y="558"/>
                      <a:pt x="1571" y="721"/>
                      <a:pt x="1505" y="850"/>
                    </a:cubicBezTo>
                    <a:cubicBezTo>
                      <a:pt x="1452" y="955"/>
                      <a:pt x="1329" y="1028"/>
                      <a:pt x="1175" y="1046"/>
                    </a:cubicBezTo>
                    <a:cubicBezTo>
                      <a:pt x="1115" y="1053"/>
                      <a:pt x="912" y="1065"/>
                      <a:pt x="822" y="916"/>
                    </a:cubicBezTo>
                    <a:cubicBezTo>
                      <a:pt x="758" y="811"/>
                      <a:pt x="759" y="671"/>
                      <a:pt x="759" y="548"/>
                    </a:cubicBezTo>
                    <a:cubicBezTo>
                      <a:pt x="759" y="423"/>
                      <a:pt x="746" y="253"/>
                      <a:pt x="634" y="132"/>
                    </a:cubicBezTo>
                    <a:cubicBezTo>
                      <a:pt x="535" y="26"/>
                      <a:pt x="352" y="0"/>
                      <a:pt x="226" y="75"/>
                    </a:cubicBezTo>
                    <a:close/>
                  </a:path>
                </a:pathLst>
              </a:custGeom>
              <a:solidFill>
                <a:srgbClr val="879BAA"/>
              </a:solidFill>
              <a:ln w="9525">
                <a:noFill/>
                <a:round/>
                <a:headEnd/>
                <a:tailEnd/>
              </a:ln>
            </p:spPr>
            <p:txBody>
              <a:bodyPr/>
              <a:lstStyle/>
              <a:p>
                <a:endParaRPr lang="en-US" sz="1619">
                  <a:solidFill>
                    <a:srgbClr val="233746"/>
                  </a:solidFill>
                </a:endParaRPr>
              </a:p>
            </p:txBody>
          </p:sp>
        </p:grpSp>
        <p:grpSp>
          <p:nvGrpSpPr>
            <p:cNvPr id="175" name="Group 205"/>
            <p:cNvGrpSpPr>
              <a:grpSpLocks noChangeAspect="1"/>
            </p:cNvGrpSpPr>
            <p:nvPr/>
          </p:nvGrpSpPr>
          <p:grpSpPr>
            <a:xfrm>
              <a:off x="3851692" y="3682545"/>
              <a:ext cx="122745" cy="252700"/>
              <a:chOff x="5384004" y="2902723"/>
              <a:chExt cx="145257" cy="292892"/>
            </a:xfrm>
          </p:grpSpPr>
          <p:sp>
            <p:nvSpPr>
              <p:cNvPr id="176" name="Rounded Rectangle 1214"/>
              <p:cNvSpPr/>
              <p:nvPr/>
            </p:nvSpPr>
            <p:spPr bwMode="auto">
              <a:xfrm>
                <a:off x="5384004" y="2902723"/>
                <a:ext cx="145257" cy="292892"/>
              </a:xfrm>
              <a:prstGeom prst="roundRect">
                <a:avLst>
                  <a:gd name="adj" fmla="val 6831"/>
                </a:avLst>
              </a:prstGeom>
              <a:solidFill>
                <a:srgbClr val="879BAA"/>
              </a:solidFill>
              <a:ln>
                <a:no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7184" tIns="48591" rIns="97184" bIns="48591" numCol="1" spcCol="72000" rtlCol="0" anchor="t" anchorCtr="0">
                <a:noAutofit/>
              </a:bodyPr>
              <a:lstStyle/>
              <a:p>
                <a:pPr algn="ctr" defTabSz="822686">
                  <a:spcBef>
                    <a:spcPct val="0"/>
                  </a:spcBef>
                  <a:buClr>
                    <a:srgbClr val="879BAA"/>
                  </a:buClr>
                </a:pPr>
                <a:endParaRPr lang="en-US" sz="1080" kern="0" dirty="0">
                  <a:solidFill>
                    <a:srgbClr val="000000"/>
                  </a:solidFill>
                </a:endParaRPr>
              </a:p>
            </p:txBody>
          </p:sp>
          <p:sp>
            <p:nvSpPr>
              <p:cNvPr id="177" name="Rounded Rectangle 1215"/>
              <p:cNvSpPr/>
              <p:nvPr/>
            </p:nvSpPr>
            <p:spPr bwMode="auto">
              <a:xfrm>
                <a:off x="5402632" y="2937969"/>
                <a:ext cx="108000" cy="18000"/>
              </a:xfrm>
              <a:prstGeom prst="roundRect">
                <a:avLst/>
              </a:prstGeom>
              <a:solidFill>
                <a:srgbClr val="FFFFFF"/>
              </a:solidFill>
              <a:ln>
                <a:no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7184" tIns="48591" rIns="97184" bIns="48591" numCol="1" spcCol="72000" rtlCol="0" anchor="t" anchorCtr="0">
                <a:noAutofit/>
              </a:bodyPr>
              <a:lstStyle/>
              <a:p>
                <a:pPr algn="ctr" defTabSz="822686">
                  <a:spcBef>
                    <a:spcPct val="0"/>
                  </a:spcBef>
                  <a:buClr>
                    <a:srgbClr val="879BAA"/>
                  </a:buClr>
                </a:pPr>
                <a:endParaRPr lang="en-US" sz="1080" kern="0" dirty="0">
                  <a:solidFill>
                    <a:srgbClr val="000000"/>
                  </a:solidFill>
                </a:endParaRPr>
              </a:p>
            </p:txBody>
          </p:sp>
          <p:sp>
            <p:nvSpPr>
              <p:cNvPr id="178" name="Rounded Rectangle 1216"/>
              <p:cNvSpPr/>
              <p:nvPr/>
            </p:nvSpPr>
            <p:spPr bwMode="auto">
              <a:xfrm>
                <a:off x="5402632" y="2971315"/>
                <a:ext cx="108000" cy="18000"/>
              </a:xfrm>
              <a:prstGeom prst="roundRect">
                <a:avLst/>
              </a:prstGeom>
              <a:solidFill>
                <a:srgbClr val="FFFFFF"/>
              </a:solidFill>
              <a:ln>
                <a:no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7184" tIns="48591" rIns="97184" bIns="48591" numCol="1" spcCol="72000" rtlCol="0" anchor="t" anchorCtr="0">
                <a:noAutofit/>
              </a:bodyPr>
              <a:lstStyle/>
              <a:p>
                <a:pPr algn="ctr" defTabSz="822686">
                  <a:spcBef>
                    <a:spcPct val="0"/>
                  </a:spcBef>
                  <a:buClr>
                    <a:srgbClr val="879BAA"/>
                  </a:buClr>
                </a:pPr>
                <a:endParaRPr lang="en-US" sz="1080" kern="0" dirty="0">
                  <a:solidFill>
                    <a:srgbClr val="000000"/>
                  </a:solidFill>
                </a:endParaRPr>
              </a:p>
            </p:txBody>
          </p:sp>
          <p:sp>
            <p:nvSpPr>
              <p:cNvPr id="179" name="Oval 1217"/>
              <p:cNvSpPr/>
              <p:nvPr/>
            </p:nvSpPr>
            <p:spPr bwMode="auto">
              <a:xfrm>
                <a:off x="5438634" y="3112293"/>
                <a:ext cx="36000" cy="36000"/>
              </a:xfrm>
              <a:prstGeom prst="ellipse">
                <a:avLst/>
              </a:prstGeom>
              <a:solidFill>
                <a:srgbClr val="FFFFFF"/>
              </a:solidFill>
              <a:ln>
                <a:no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7184" tIns="48591" rIns="97184" bIns="48591" numCol="1" spcCol="72000" rtlCol="0" anchor="t" anchorCtr="0">
                <a:noAutofit/>
              </a:bodyPr>
              <a:lstStyle/>
              <a:p>
                <a:pPr algn="ctr" defTabSz="822686">
                  <a:spcBef>
                    <a:spcPct val="0"/>
                  </a:spcBef>
                  <a:buClr>
                    <a:srgbClr val="879BAA"/>
                  </a:buClr>
                </a:pPr>
                <a:endParaRPr lang="en-US" sz="1080" kern="0" dirty="0">
                  <a:solidFill>
                    <a:srgbClr val="000000"/>
                  </a:solidFill>
                </a:endParaRPr>
              </a:p>
            </p:txBody>
          </p:sp>
        </p:grpSp>
        <p:sp>
          <p:nvSpPr>
            <p:cNvPr id="217" name="Freeform 6"/>
            <p:cNvSpPr>
              <a:spLocks/>
            </p:cNvSpPr>
            <p:nvPr/>
          </p:nvSpPr>
          <p:spPr bwMode="auto">
            <a:xfrm>
              <a:off x="8074169" y="3978485"/>
              <a:ext cx="261871" cy="193180"/>
            </a:xfrm>
            <a:custGeom>
              <a:avLst/>
              <a:gdLst>
                <a:gd name="connsiteX0" fmla="*/ 166 w 10000"/>
                <a:gd name="connsiteY0" fmla="*/ 11290 h 11290"/>
                <a:gd name="connsiteX1" fmla="*/ 667 w 10000"/>
                <a:gd name="connsiteY1" fmla="*/ 9868 h 11290"/>
                <a:gd name="connsiteX2" fmla="*/ 667 w 10000"/>
                <a:gd name="connsiteY2" fmla="*/ 9474 h 11290"/>
                <a:gd name="connsiteX3" fmla="*/ 1417 w 10000"/>
                <a:gd name="connsiteY3" fmla="*/ 7237 h 11290"/>
                <a:gd name="connsiteX4" fmla="*/ 0 w 10000"/>
                <a:gd name="connsiteY4" fmla="*/ 4211 h 11290"/>
                <a:gd name="connsiteX5" fmla="*/ 5000 w 10000"/>
                <a:gd name="connsiteY5" fmla="*/ 0 h 11290"/>
                <a:gd name="connsiteX6" fmla="*/ 10000 w 10000"/>
                <a:gd name="connsiteY6" fmla="*/ 4211 h 11290"/>
                <a:gd name="connsiteX7" fmla="*/ 5000 w 10000"/>
                <a:gd name="connsiteY7" fmla="*/ 8421 h 11290"/>
                <a:gd name="connsiteX8" fmla="*/ 3333 w 10000"/>
                <a:gd name="connsiteY8" fmla="*/ 8158 h 11290"/>
                <a:gd name="connsiteX9" fmla="*/ 917 w 10000"/>
                <a:gd name="connsiteY9" fmla="*/ 10000 h 11290"/>
                <a:gd name="connsiteX10" fmla="*/ 166 w 10000"/>
                <a:gd name="connsiteY10" fmla="*/ 11290 h 11290"/>
                <a:gd name="connsiteX0" fmla="*/ 166 w 10000"/>
                <a:gd name="connsiteY0" fmla="*/ 11290 h 11290"/>
                <a:gd name="connsiteX1" fmla="*/ 667 w 10000"/>
                <a:gd name="connsiteY1" fmla="*/ 9868 h 11290"/>
                <a:gd name="connsiteX2" fmla="*/ 667 w 10000"/>
                <a:gd name="connsiteY2" fmla="*/ 9474 h 11290"/>
                <a:gd name="connsiteX3" fmla="*/ 1417 w 10000"/>
                <a:gd name="connsiteY3" fmla="*/ 7237 h 11290"/>
                <a:gd name="connsiteX4" fmla="*/ 0 w 10000"/>
                <a:gd name="connsiteY4" fmla="*/ 4211 h 11290"/>
                <a:gd name="connsiteX5" fmla="*/ 5000 w 10000"/>
                <a:gd name="connsiteY5" fmla="*/ 0 h 11290"/>
                <a:gd name="connsiteX6" fmla="*/ 10000 w 10000"/>
                <a:gd name="connsiteY6" fmla="*/ 4211 h 11290"/>
                <a:gd name="connsiteX7" fmla="*/ 5000 w 10000"/>
                <a:gd name="connsiteY7" fmla="*/ 8421 h 11290"/>
                <a:gd name="connsiteX8" fmla="*/ 3333 w 10000"/>
                <a:gd name="connsiteY8" fmla="*/ 8158 h 11290"/>
                <a:gd name="connsiteX9" fmla="*/ 166 w 10000"/>
                <a:gd name="connsiteY9" fmla="*/ 11290 h 11290"/>
                <a:gd name="connsiteX0" fmla="*/ 166 w 10000"/>
                <a:gd name="connsiteY0" fmla="*/ 11290 h 11290"/>
                <a:gd name="connsiteX1" fmla="*/ 667 w 10000"/>
                <a:gd name="connsiteY1" fmla="*/ 9868 h 11290"/>
                <a:gd name="connsiteX2" fmla="*/ 1417 w 10000"/>
                <a:gd name="connsiteY2" fmla="*/ 7237 h 11290"/>
                <a:gd name="connsiteX3" fmla="*/ 0 w 10000"/>
                <a:gd name="connsiteY3" fmla="*/ 4211 h 11290"/>
                <a:gd name="connsiteX4" fmla="*/ 5000 w 10000"/>
                <a:gd name="connsiteY4" fmla="*/ 0 h 11290"/>
                <a:gd name="connsiteX5" fmla="*/ 10000 w 10000"/>
                <a:gd name="connsiteY5" fmla="*/ 4211 h 11290"/>
                <a:gd name="connsiteX6" fmla="*/ 5000 w 10000"/>
                <a:gd name="connsiteY6" fmla="*/ 8421 h 11290"/>
                <a:gd name="connsiteX7" fmla="*/ 3333 w 10000"/>
                <a:gd name="connsiteY7" fmla="*/ 8158 h 11290"/>
                <a:gd name="connsiteX8" fmla="*/ 166 w 10000"/>
                <a:gd name="connsiteY8" fmla="*/ 11290 h 11290"/>
                <a:gd name="connsiteX0" fmla="*/ 319 w 10153"/>
                <a:gd name="connsiteY0" fmla="*/ 11290 h 11290"/>
                <a:gd name="connsiteX1" fmla="*/ 1570 w 10153"/>
                <a:gd name="connsiteY1" fmla="*/ 7237 h 11290"/>
                <a:gd name="connsiteX2" fmla="*/ 153 w 10153"/>
                <a:gd name="connsiteY2" fmla="*/ 4211 h 11290"/>
                <a:gd name="connsiteX3" fmla="*/ 5153 w 10153"/>
                <a:gd name="connsiteY3" fmla="*/ 0 h 11290"/>
                <a:gd name="connsiteX4" fmla="*/ 10153 w 10153"/>
                <a:gd name="connsiteY4" fmla="*/ 4211 h 11290"/>
                <a:gd name="connsiteX5" fmla="*/ 5153 w 10153"/>
                <a:gd name="connsiteY5" fmla="*/ 8421 h 11290"/>
                <a:gd name="connsiteX6" fmla="*/ 3486 w 10153"/>
                <a:gd name="connsiteY6" fmla="*/ 8158 h 11290"/>
                <a:gd name="connsiteX7" fmla="*/ 319 w 10153"/>
                <a:gd name="connsiteY7" fmla="*/ 11290 h 11290"/>
                <a:gd name="connsiteX0" fmla="*/ 833 w 10000"/>
                <a:gd name="connsiteY0" fmla="*/ 10484 h 10484"/>
                <a:gd name="connsiteX1" fmla="*/ 1417 w 10000"/>
                <a:gd name="connsiteY1" fmla="*/ 7237 h 10484"/>
                <a:gd name="connsiteX2" fmla="*/ 0 w 10000"/>
                <a:gd name="connsiteY2" fmla="*/ 4211 h 10484"/>
                <a:gd name="connsiteX3" fmla="*/ 5000 w 10000"/>
                <a:gd name="connsiteY3" fmla="*/ 0 h 10484"/>
                <a:gd name="connsiteX4" fmla="*/ 10000 w 10000"/>
                <a:gd name="connsiteY4" fmla="*/ 4211 h 10484"/>
                <a:gd name="connsiteX5" fmla="*/ 5000 w 10000"/>
                <a:gd name="connsiteY5" fmla="*/ 8421 h 10484"/>
                <a:gd name="connsiteX6" fmla="*/ 3333 w 10000"/>
                <a:gd name="connsiteY6" fmla="*/ 8158 h 10484"/>
                <a:gd name="connsiteX7" fmla="*/ 833 w 10000"/>
                <a:gd name="connsiteY7" fmla="*/ 10484 h 1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484">
                  <a:moveTo>
                    <a:pt x="833" y="10484"/>
                  </a:moveTo>
                  <a:cubicBezTo>
                    <a:pt x="514" y="10331"/>
                    <a:pt x="1445" y="8417"/>
                    <a:pt x="1417" y="7237"/>
                  </a:cubicBezTo>
                  <a:cubicBezTo>
                    <a:pt x="583" y="6447"/>
                    <a:pt x="0" y="5395"/>
                    <a:pt x="0" y="4211"/>
                  </a:cubicBezTo>
                  <a:cubicBezTo>
                    <a:pt x="0" y="1842"/>
                    <a:pt x="2250" y="0"/>
                    <a:pt x="5000" y="0"/>
                  </a:cubicBezTo>
                  <a:cubicBezTo>
                    <a:pt x="7833" y="0"/>
                    <a:pt x="10000" y="1842"/>
                    <a:pt x="10000" y="4211"/>
                  </a:cubicBezTo>
                  <a:cubicBezTo>
                    <a:pt x="10000" y="6579"/>
                    <a:pt x="7833" y="8421"/>
                    <a:pt x="5000" y="8421"/>
                  </a:cubicBezTo>
                  <a:cubicBezTo>
                    <a:pt x="4417" y="8421"/>
                    <a:pt x="3917" y="8421"/>
                    <a:pt x="3333" y="8158"/>
                  </a:cubicBezTo>
                  <a:cubicBezTo>
                    <a:pt x="2527" y="8636"/>
                    <a:pt x="1277" y="10199"/>
                    <a:pt x="833" y="10484"/>
                  </a:cubicBezTo>
                  <a:close/>
                </a:path>
              </a:pathLst>
            </a:custGeom>
            <a:solidFill>
              <a:srgbClr val="C00000"/>
            </a:solidFill>
            <a:ln w="9525">
              <a:noFill/>
              <a:round/>
              <a:headEnd/>
              <a:tailEnd/>
            </a:ln>
          </p:spPr>
          <p:txBody>
            <a:bodyPr vert="horz" wrap="square" lIns="82272" tIns="41136" rIns="82272" bIns="41136" numCol="1" anchor="t" anchorCtr="0" compatLnSpc="1">
              <a:prstTxWarp prst="textNoShape">
                <a:avLst/>
              </a:prstTxWarp>
            </a:bodyPr>
            <a:lstStyle/>
            <a:p>
              <a:endParaRPr lang="en-US" sz="1619" dirty="0"/>
            </a:p>
          </p:txBody>
        </p:sp>
        <p:grpSp>
          <p:nvGrpSpPr>
            <p:cNvPr id="333" name="组合 332"/>
            <p:cNvGrpSpPr/>
            <p:nvPr/>
          </p:nvGrpSpPr>
          <p:grpSpPr>
            <a:xfrm>
              <a:off x="7537797" y="3177091"/>
              <a:ext cx="259738" cy="287033"/>
              <a:chOff x="7855091" y="2662785"/>
              <a:chExt cx="283138" cy="306335"/>
            </a:xfrm>
          </p:grpSpPr>
          <p:sp>
            <p:nvSpPr>
              <p:cNvPr id="223" name="Freeform 5"/>
              <p:cNvSpPr>
                <a:spLocks/>
              </p:cNvSpPr>
              <p:nvPr/>
            </p:nvSpPr>
            <p:spPr bwMode="auto">
              <a:xfrm>
                <a:off x="7855091" y="2784842"/>
                <a:ext cx="77830" cy="96258"/>
              </a:xfrm>
              <a:custGeom>
                <a:avLst/>
                <a:gdLst/>
                <a:ahLst/>
                <a:cxnLst>
                  <a:cxn ang="0">
                    <a:pos x="111" y="0"/>
                  </a:cxn>
                  <a:cxn ang="0">
                    <a:pos x="70" y="34"/>
                  </a:cxn>
                  <a:cxn ang="0">
                    <a:pos x="68" y="38"/>
                  </a:cxn>
                  <a:cxn ang="0">
                    <a:pos x="68" y="64"/>
                  </a:cxn>
                  <a:cxn ang="0">
                    <a:pos x="57" y="52"/>
                  </a:cxn>
                  <a:cxn ang="0">
                    <a:pos x="12" y="52"/>
                  </a:cxn>
                  <a:cxn ang="0">
                    <a:pos x="0" y="64"/>
                  </a:cxn>
                  <a:cxn ang="0">
                    <a:pos x="0" y="125"/>
                  </a:cxn>
                  <a:cxn ang="0">
                    <a:pos x="12" y="136"/>
                  </a:cxn>
                  <a:cxn ang="0">
                    <a:pos x="57" y="136"/>
                  </a:cxn>
                  <a:cxn ang="0">
                    <a:pos x="68" y="125"/>
                  </a:cxn>
                  <a:cxn ang="0">
                    <a:pos x="68" y="149"/>
                  </a:cxn>
                  <a:cxn ang="0">
                    <a:pos x="69" y="151"/>
                  </a:cxn>
                  <a:cxn ang="0">
                    <a:pos x="111" y="188"/>
                  </a:cxn>
                  <a:cxn ang="0">
                    <a:pos x="152" y="151"/>
                  </a:cxn>
                  <a:cxn ang="0">
                    <a:pos x="152" y="149"/>
                  </a:cxn>
                  <a:cxn ang="0">
                    <a:pos x="152" y="38"/>
                  </a:cxn>
                  <a:cxn ang="0">
                    <a:pos x="151" y="34"/>
                  </a:cxn>
                  <a:cxn ang="0">
                    <a:pos x="111" y="0"/>
                  </a:cxn>
                </a:cxnLst>
                <a:rect l="0" t="0" r="r" b="b"/>
                <a:pathLst>
                  <a:path w="152" h="188">
                    <a:moveTo>
                      <a:pt x="111" y="0"/>
                    </a:moveTo>
                    <a:cubicBezTo>
                      <a:pt x="90" y="0"/>
                      <a:pt x="73" y="15"/>
                      <a:pt x="70" y="34"/>
                    </a:cubicBezTo>
                    <a:cubicBezTo>
                      <a:pt x="69" y="35"/>
                      <a:pt x="68" y="37"/>
                      <a:pt x="68" y="38"/>
                    </a:cubicBezTo>
                    <a:cubicBezTo>
                      <a:pt x="68" y="47"/>
                      <a:pt x="68" y="56"/>
                      <a:pt x="68" y="64"/>
                    </a:cubicBezTo>
                    <a:cubicBezTo>
                      <a:pt x="68" y="57"/>
                      <a:pt x="63" y="52"/>
                      <a:pt x="57" y="52"/>
                    </a:cubicBezTo>
                    <a:cubicBezTo>
                      <a:pt x="12" y="52"/>
                      <a:pt x="12" y="52"/>
                      <a:pt x="12" y="52"/>
                    </a:cubicBezTo>
                    <a:cubicBezTo>
                      <a:pt x="6" y="52"/>
                      <a:pt x="0" y="57"/>
                      <a:pt x="0" y="64"/>
                    </a:cubicBezTo>
                    <a:cubicBezTo>
                      <a:pt x="0" y="125"/>
                      <a:pt x="0" y="125"/>
                      <a:pt x="0" y="125"/>
                    </a:cubicBezTo>
                    <a:cubicBezTo>
                      <a:pt x="0" y="131"/>
                      <a:pt x="6" y="136"/>
                      <a:pt x="12" y="136"/>
                    </a:cubicBezTo>
                    <a:cubicBezTo>
                      <a:pt x="57" y="136"/>
                      <a:pt x="57" y="136"/>
                      <a:pt x="57" y="136"/>
                    </a:cubicBezTo>
                    <a:cubicBezTo>
                      <a:pt x="63" y="136"/>
                      <a:pt x="68" y="131"/>
                      <a:pt x="68" y="125"/>
                    </a:cubicBezTo>
                    <a:cubicBezTo>
                      <a:pt x="68" y="149"/>
                      <a:pt x="68" y="149"/>
                      <a:pt x="68" y="149"/>
                    </a:cubicBezTo>
                    <a:cubicBezTo>
                      <a:pt x="68" y="149"/>
                      <a:pt x="69" y="150"/>
                      <a:pt x="69" y="151"/>
                    </a:cubicBezTo>
                    <a:cubicBezTo>
                      <a:pt x="70" y="172"/>
                      <a:pt x="88" y="188"/>
                      <a:pt x="111" y="188"/>
                    </a:cubicBezTo>
                    <a:cubicBezTo>
                      <a:pt x="133" y="188"/>
                      <a:pt x="151" y="172"/>
                      <a:pt x="152" y="151"/>
                    </a:cubicBezTo>
                    <a:cubicBezTo>
                      <a:pt x="152" y="150"/>
                      <a:pt x="152" y="149"/>
                      <a:pt x="152" y="149"/>
                    </a:cubicBezTo>
                    <a:cubicBezTo>
                      <a:pt x="152" y="38"/>
                      <a:pt x="152" y="38"/>
                      <a:pt x="152" y="38"/>
                    </a:cubicBezTo>
                    <a:cubicBezTo>
                      <a:pt x="152" y="37"/>
                      <a:pt x="152" y="35"/>
                      <a:pt x="151" y="34"/>
                    </a:cubicBezTo>
                    <a:cubicBezTo>
                      <a:pt x="148" y="15"/>
                      <a:pt x="131" y="0"/>
                      <a:pt x="111" y="0"/>
                    </a:cubicBezTo>
                    <a:close/>
                  </a:path>
                </a:pathLst>
              </a:custGeom>
              <a:solidFill>
                <a:srgbClr val="879BAA"/>
              </a:solidFill>
              <a:ln w="9525">
                <a:noFill/>
                <a:round/>
                <a:headEnd/>
                <a:tailEnd/>
              </a:ln>
            </p:spPr>
            <p:txBody>
              <a:bodyPr vert="horz" wrap="square" lIns="82272" tIns="41136" rIns="82272" bIns="41136" numCol="1" anchor="t" anchorCtr="0" compatLnSpc="1">
                <a:prstTxWarp prst="textNoShape">
                  <a:avLst/>
                </a:prstTxWarp>
              </a:bodyPr>
              <a:lstStyle/>
              <a:p>
                <a:endParaRPr lang="en-US" sz="1619"/>
              </a:p>
            </p:txBody>
          </p:sp>
          <p:sp>
            <p:nvSpPr>
              <p:cNvPr id="224" name="Freeform 6"/>
              <p:cNvSpPr>
                <a:spLocks/>
              </p:cNvSpPr>
              <p:nvPr/>
            </p:nvSpPr>
            <p:spPr bwMode="auto">
              <a:xfrm>
                <a:off x="8007066" y="2784842"/>
                <a:ext cx="131163" cy="184278"/>
              </a:xfrm>
              <a:custGeom>
                <a:avLst/>
                <a:gdLst/>
                <a:ahLst/>
                <a:cxnLst>
                  <a:cxn ang="0">
                    <a:pos x="245" y="52"/>
                  </a:cxn>
                  <a:cxn ang="0">
                    <a:pos x="199" y="52"/>
                  </a:cxn>
                  <a:cxn ang="0">
                    <a:pos x="188" y="64"/>
                  </a:cxn>
                  <a:cxn ang="0">
                    <a:pos x="188" y="38"/>
                  </a:cxn>
                  <a:cxn ang="0">
                    <a:pos x="187" y="34"/>
                  </a:cxn>
                  <a:cxn ang="0">
                    <a:pos x="148" y="0"/>
                  </a:cxn>
                  <a:cxn ang="0">
                    <a:pos x="109" y="34"/>
                  </a:cxn>
                  <a:cxn ang="0">
                    <a:pos x="108" y="38"/>
                  </a:cxn>
                  <a:cxn ang="0">
                    <a:pos x="108" y="149"/>
                  </a:cxn>
                  <a:cxn ang="0">
                    <a:pos x="108" y="151"/>
                  </a:cxn>
                  <a:cxn ang="0">
                    <a:pos x="148" y="188"/>
                  </a:cxn>
                  <a:cxn ang="0">
                    <a:pos x="187" y="151"/>
                  </a:cxn>
                  <a:cxn ang="0">
                    <a:pos x="188" y="149"/>
                  </a:cxn>
                  <a:cxn ang="0">
                    <a:pos x="188" y="125"/>
                  </a:cxn>
                  <a:cxn ang="0">
                    <a:pos x="199" y="136"/>
                  </a:cxn>
                  <a:cxn ang="0">
                    <a:pos x="207" y="136"/>
                  </a:cxn>
                  <a:cxn ang="0">
                    <a:pos x="84" y="308"/>
                  </a:cxn>
                  <a:cxn ang="0">
                    <a:pos x="78" y="305"/>
                  </a:cxn>
                  <a:cxn ang="0">
                    <a:pos x="76" y="304"/>
                  </a:cxn>
                  <a:cxn ang="0">
                    <a:pos x="20" y="304"/>
                  </a:cxn>
                  <a:cxn ang="0">
                    <a:pos x="19" y="305"/>
                  </a:cxn>
                  <a:cxn ang="0">
                    <a:pos x="0" y="332"/>
                  </a:cxn>
                  <a:cxn ang="0">
                    <a:pos x="19" y="360"/>
                  </a:cxn>
                  <a:cxn ang="0">
                    <a:pos x="20" y="360"/>
                  </a:cxn>
                  <a:cxn ang="0">
                    <a:pos x="76" y="360"/>
                  </a:cxn>
                  <a:cxn ang="0">
                    <a:pos x="78" y="359"/>
                  </a:cxn>
                  <a:cxn ang="0">
                    <a:pos x="96" y="332"/>
                  </a:cxn>
                  <a:cxn ang="0">
                    <a:pos x="96" y="332"/>
                  </a:cxn>
                  <a:cxn ang="0">
                    <a:pos x="234" y="136"/>
                  </a:cxn>
                  <a:cxn ang="0">
                    <a:pos x="245" y="136"/>
                  </a:cxn>
                  <a:cxn ang="0">
                    <a:pos x="256" y="125"/>
                  </a:cxn>
                  <a:cxn ang="0">
                    <a:pos x="256" y="64"/>
                  </a:cxn>
                  <a:cxn ang="0">
                    <a:pos x="245" y="52"/>
                  </a:cxn>
                </a:cxnLst>
                <a:rect l="0" t="0" r="r" b="b"/>
                <a:pathLst>
                  <a:path w="256" h="360">
                    <a:moveTo>
                      <a:pt x="245" y="52"/>
                    </a:moveTo>
                    <a:cubicBezTo>
                      <a:pt x="199" y="52"/>
                      <a:pt x="199" y="52"/>
                      <a:pt x="199" y="52"/>
                    </a:cubicBezTo>
                    <a:cubicBezTo>
                      <a:pt x="193" y="52"/>
                      <a:pt x="188" y="57"/>
                      <a:pt x="188" y="64"/>
                    </a:cubicBezTo>
                    <a:cubicBezTo>
                      <a:pt x="188" y="56"/>
                      <a:pt x="188" y="47"/>
                      <a:pt x="188" y="38"/>
                    </a:cubicBezTo>
                    <a:cubicBezTo>
                      <a:pt x="188" y="37"/>
                      <a:pt x="187" y="35"/>
                      <a:pt x="187" y="34"/>
                    </a:cubicBezTo>
                    <a:cubicBezTo>
                      <a:pt x="184" y="15"/>
                      <a:pt x="168" y="0"/>
                      <a:pt x="148" y="0"/>
                    </a:cubicBezTo>
                    <a:cubicBezTo>
                      <a:pt x="128" y="0"/>
                      <a:pt x="112" y="15"/>
                      <a:pt x="109" y="34"/>
                    </a:cubicBezTo>
                    <a:cubicBezTo>
                      <a:pt x="108" y="35"/>
                      <a:pt x="108" y="37"/>
                      <a:pt x="108" y="38"/>
                    </a:cubicBezTo>
                    <a:cubicBezTo>
                      <a:pt x="108" y="38"/>
                      <a:pt x="108" y="38"/>
                      <a:pt x="108" y="149"/>
                    </a:cubicBezTo>
                    <a:cubicBezTo>
                      <a:pt x="108" y="149"/>
                      <a:pt x="108" y="150"/>
                      <a:pt x="108" y="151"/>
                    </a:cubicBezTo>
                    <a:cubicBezTo>
                      <a:pt x="109" y="172"/>
                      <a:pt x="127" y="188"/>
                      <a:pt x="148" y="188"/>
                    </a:cubicBezTo>
                    <a:cubicBezTo>
                      <a:pt x="169" y="188"/>
                      <a:pt x="186" y="172"/>
                      <a:pt x="187" y="151"/>
                    </a:cubicBezTo>
                    <a:cubicBezTo>
                      <a:pt x="187" y="150"/>
                      <a:pt x="188" y="149"/>
                      <a:pt x="188" y="149"/>
                    </a:cubicBezTo>
                    <a:cubicBezTo>
                      <a:pt x="188" y="149"/>
                      <a:pt x="188" y="149"/>
                      <a:pt x="188" y="125"/>
                    </a:cubicBezTo>
                    <a:cubicBezTo>
                      <a:pt x="188" y="131"/>
                      <a:pt x="193" y="136"/>
                      <a:pt x="199" y="136"/>
                    </a:cubicBezTo>
                    <a:cubicBezTo>
                      <a:pt x="207" y="136"/>
                      <a:pt x="207" y="136"/>
                      <a:pt x="207" y="136"/>
                    </a:cubicBezTo>
                    <a:cubicBezTo>
                      <a:pt x="189" y="203"/>
                      <a:pt x="144" y="266"/>
                      <a:pt x="84" y="308"/>
                    </a:cubicBezTo>
                    <a:cubicBezTo>
                      <a:pt x="83" y="306"/>
                      <a:pt x="81" y="305"/>
                      <a:pt x="78" y="305"/>
                    </a:cubicBezTo>
                    <a:cubicBezTo>
                      <a:pt x="78" y="305"/>
                      <a:pt x="77" y="304"/>
                      <a:pt x="76" y="304"/>
                    </a:cubicBezTo>
                    <a:cubicBezTo>
                      <a:pt x="20" y="304"/>
                      <a:pt x="20" y="304"/>
                      <a:pt x="20" y="304"/>
                    </a:cubicBezTo>
                    <a:cubicBezTo>
                      <a:pt x="20" y="304"/>
                      <a:pt x="19" y="305"/>
                      <a:pt x="19" y="305"/>
                    </a:cubicBezTo>
                    <a:cubicBezTo>
                      <a:pt x="8" y="305"/>
                      <a:pt x="0" y="317"/>
                      <a:pt x="0" y="332"/>
                    </a:cubicBezTo>
                    <a:cubicBezTo>
                      <a:pt x="0" y="347"/>
                      <a:pt x="8" y="359"/>
                      <a:pt x="19" y="360"/>
                    </a:cubicBezTo>
                    <a:cubicBezTo>
                      <a:pt x="19" y="360"/>
                      <a:pt x="20" y="360"/>
                      <a:pt x="20" y="360"/>
                    </a:cubicBezTo>
                    <a:cubicBezTo>
                      <a:pt x="76" y="360"/>
                      <a:pt x="76" y="360"/>
                      <a:pt x="76" y="360"/>
                    </a:cubicBezTo>
                    <a:cubicBezTo>
                      <a:pt x="77" y="360"/>
                      <a:pt x="78" y="360"/>
                      <a:pt x="78" y="359"/>
                    </a:cubicBezTo>
                    <a:cubicBezTo>
                      <a:pt x="88" y="357"/>
                      <a:pt x="96" y="346"/>
                      <a:pt x="96" y="332"/>
                    </a:cubicBezTo>
                    <a:cubicBezTo>
                      <a:pt x="96" y="332"/>
                      <a:pt x="96" y="332"/>
                      <a:pt x="96" y="332"/>
                    </a:cubicBezTo>
                    <a:cubicBezTo>
                      <a:pt x="164" y="285"/>
                      <a:pt x="215" y="213"/>
                      <a:pt x="234" y="136"/>
                    </a:cubicBezTo>
                    <a:cubicBezTo>
                      <a:pt x="245" y="136"/>
                      <a:pt x="245" y="136"/>
                      <a:pt x="245" y="136"/>
                    </a:cubicBezTo>
                    <a:cubicBezTo>
                      <a:pt x="251" y="136"/>
                      <a:pt x="256" y="131"/>
                      <a:pt x="256" y="125"/>
                    </a:cubicBezTo>
                    <a:cubicBezTo>
                      <a:pt x="256" y="64"/>
                      <a:pt x="256" y="64"/>
                      <a:pt x="256" y="64"/>
                    </a:cubicBezTo>
                    <a:cubicBezTo>
                      <a:pt x="256" y="57"/>
                      <a:pt x="251" y="52"/>
                      <a:pt x="245" y="52"/>
                    </a:cubicBezTo>
                    <a:close/>
                  </a:path>
                </a:pathLst>
              </a:custGeom>
              <a:solidFill>
                <a:srgbClr val="879BAA"/>
              </a:solidFill>
              <a:ln w="9525">
                <a:noFill/>
                <a:round/>
                <a:headEnd/>
                <a:tailEnd/>
              </a:ln>
            </p:spPr>
            <p:txBody>
              <a:bodyPr vert="horz" wrap="square" lIns="82272" tIns="41136" rIns="82272" bIns="41136" numCol="1" anchor="t" anchorCtr="0" compatLnSpc="1">
                <a:prstTxWarp prst="textNoShape">
                  <a:avLst/>
                </a:prstTxWarp>
              </a:bodyPr>
              <a:lstStyle/>
              <a:p>
                <a:endParaRPr lang="en-US" sz="1619"/>
              </a:p>
            </p:txBody>
          </p:sp>
          <p:sp>
            <p:nvSpPr>
              <p:cNvPr id="225" name="Freeform 7"/>
              <p:cNvSpPr>
                <a:spLocks/>
              </p:cNvSpPr>
              <p:nvPr/>
            </p:nvSpPr>
            <p:spPr bwMode="auto">
              <a:xfrm>
                <a:off x="7857042" y="2662785"/>
                <a:ext cx="271431" cy="138967"/>
              </a:xfrm>
              <a:custGeom>
                <a:avLst/>
                <a:gdLst/>
                <a:ahLst/>
                <a:cxnLst>
                  <a:cxn ang="0">
                    <a:pos x="488" y="266"/>
                  </a:cxn>
                  <a:cxn ang="0">
                    <a:pos x="526" y="271"/>
                  </a:cxn>
                  <a:cxn ang="0">
                    <a:pos x="527" y="209"/>
                  </a:cxn>
                  <a:cxn ang="0">
                    <a:pos x="239" y="16"/>
                  </a:cxn>
                  <a:cxn ang="0">
                    <a:pos x="19" y="268"/>
                  </a:cxn>
                  <a:cxn ang="0">
                    <a:pos x="57" y="264"/>
                  </a:cxn>
                  <a:cxn ang="0">
                    <a:pos x="57" y="211"/>
                  </a:cxn>
                  <a:cxn ang="0">
                    <a:pos x="305" y="55"/>
                  </a:cxn>
                  <a:cxn ang="0">
                    <a:pos x="488" y="266"/>
                  </a:cxn>
                </a:cxnLst>
                <a:rect l="0" t="0" r="r" b="b"/>
                <a:pathLst>
                  <a:path w="530" h="271">
                    <a:moveTo>
                      <a:pt x="488" y="266"/>
                    </a:moveTo>
                    <a:cubicBezTo>
                      <a:pt x="526" y="271"/>
                      <a:pt x="526" y="271"/>
                      <a:pt x="526" y="271"/>
                    </a:cubicBezTo>
                    <a:cubicBezTo>
                      <a:pt x="530" y="250"/>
                      <a:pt x="530" y="229"/>
                      <a:pt x="527" y="209"/>
                    </a:cubicBezTo>
                    <a:cubicBezTo>
                      <a:pt x="508" y="86"/>
                      <a:pt x="379" y="0"/>
                      <a:pt x="239" y="16"/>
                    </a:cubicBezTo>
                    <a:cubicBezTo>
                      <a:pt x="98" y="33"/>
                      <a:pt x="0" y="146"/>
                      <a:pt x="19" y="268"/>
                    </a:cubicBezTo>
                    <a:cubicBezTo>
                      <a:pt x="57" y="264"/>
                      <a:pt x="57" y="264"/>
                      <a:pt x="57" y="264"/>
                    </a:cubicBezTo>
                    <a:cubicBezTo>
                      <a:pt x="54" y="246"/>
                      <a:pt x="54" y="229"/>
                      <a:pt x="57" y="211"/>
                    </a:cubicBezTo>
                    <a:cubicBezTo>
                      <a:pt x="75" y="110"/>
                      <a:pt x="186" y="40"/>
                      <a:pt x="305" y="55"/>
                    </a:cubicBezTo>
                    <a:cubicBezTo>
                      <a:pt x="424" y="70"/>
                      <a:pt x="506" y="164"/>
                      <a:pt x="488" y="266"/>
                    </a:cubicBezTo>
                    <a:close/>
                  </a:path>
                </a:pathLst>
              </a:custGeom>
              <a:solidFill>
                <a:srgbClr val="879BAA"/>
              </a:solidFill>
              <a:ln w="9525">
                <a:noFill/>
                <a:round/>
                <a:headEnd/>
                <a:tailEnd/>
              </a:ln>
            </p:spPr>
            <p:txBody>
              <a:bodyPr vert="horz" wrap="square" lIns="82272" tIns="41136" rIns="82272" bIns="41136" numCol="1" anchor="t" anchorCtr="0" compatLnSpc="1">
                <a:prstTxWarp prst="textNoShape">
                  <a:avLst/>
                </a:prstTxWarp>
              </a:bodyPr>
              <a:lstStyle/>
              <a:p>
                <a:endParaRPr lang="en-US" sz="1619"/>
              </a:p>
            </p:txBody>
          </p:sp>
        </p:grpSp>
        <p:grpSp>
          <p:nvGrpSpPr>
            <p:cNvPr id="228" name="Group 35"/>
            <p:cNvGrpSpPr>
              <a:grpSpLocks noChangeAspect="1"/>
            </p:cNvGrpSpPr>
            <p:nvPr/>
          </p:nvGrpSpPr>
          <p:grpSpPr>
            <a:xfrm>
              <a:off x="5335375" y="4717941"/>
              <a:ext cx="198222" cy="278050"/>
              <a:chOff x="2051051" y="2800350"/>
              <a:chExt cx="977899" cy="1342975"/>
            </a:xfrm>
            <a:solidFill>
              <a:srgbClr val="FFC000"/>
            </a:solidFill>
          </p:grpSpPr>
          <p:sp>
            <p:nvSpPr>
              <p:cNvPr id="229" name="Freeform 962"/>
              <p:cNvSpPr>
                <a:spLocks noChangeAspect="1"/>
              </p:cNvSpPr>
              <p:nvPr/>
            </p:nvSpPr>
            <p:spPr bwMode="gray">
              <a:xfrm rot="16200000">
                <a:off x="2200958" y="2978846"/>
                <a:ext cx="678081" cy="321089"/>
              </a:xfrm>
              <a:custGeom>
                <a:avLst/>
                <a:gdLst/>
                <a:ahLst/>
                <a:cxnLst>
                  <a:cxn ang="0">
                    <a:pos x="1130" y="0"/>
                  </a:cxn>
                  <a:cxn ang="0">
                    <a:pos x="202" y="0"/>
                  </a:cxn>
                  <a:cxn ang="0">
                    <a:pos x="0" y="234"/>
                  </a:cxn>
                  <a:cxn ang="0">
                    <a:pos x="0" y="577"/>
                  </a:cxn>
                  <a:cxn ang="0">
                    <a:pos x="202" y="812"/>
                  </a:cxn>
                  <a:cxn ang="0">
                    <a:pos x="1130" y="812"/>
                  </a:cxn>
                  <a:cxn ang="0">
                    <a:pos x="1332" y="577"/>
                  </a:cxn>
                  <a:cxn ang="0">
                    <a:pos x="1332" y="234"/>
                  </a:cxn>
                  <a:cxn ang="0">
                    <a:pos x="1130" y="0"/>
                  </a:cxn>
                </a:cxnLst>
                <a:rect l="0" t="0" r="r" b="b"/>
                <a:pathLst>
                  <a:path w="1332" h="812">
                    <a:moveTo>
                      <a:pt x="1130" y="0"/>
                    </a:moveTo>
                    <a:cubicBezTo>
                      <a:pt x="202" y="0"/>
                      <a:pt x="202" y="0"/>
                      <a:pt x="202" y="0"/>
                    </a:cubicBezTo>
                    <a:cubicBezTo>
                      <a:pt x="90" y="0"/>
                      <a:pt x="0" y="105"/>
                      <a:pt x="0" y="234"/>
                    </a:cubicBezTo>
                    <a:cubicBezTo>
                      <a:pt x="0" y="577"/>
                      <a:pt x="0" y="577"/>
                      <a:pt x="0" y="577"/>
                    </a:cubicBezTo>
                    <a:cubicBezTo>
                      <a:pt x="0" y="707"/>
                      <a:pt x="90" y="812"/>
                      <a:pt x="202" y="812"/>
                    </a:cubicBezTo>
                    <a:cubicBezTo>
                      <a:pt x="1130" y="812"/>
                      <a:pt x="1130" y="812"/>
                      <a:pt x="1130" y="812"/>
                    </a:cubicBezTo>
                    <a:cubicBezTo>
                      <a:pt x="1242" y="812"/>
                      <a:pt x="1332" y="707"/>
                      <a:pt x="1332" y="577"/>
                    </a:cubicBezTo>
                    <a:cubicBezTo>
                      <a:pt x="1332" y="234"/>
                      <a:pt x="1332" y="234"/>
                      <a:pt x="1332" y="234"/>
                    </a:cubicBezTo>
                    <a:cubicBezTo>
                      <a:pt x="1332" y="105"/>
                      <a:pt x="1242" y="0"/>
                      <a:pt x="1130" y="0"/>
                    </a:cubicBezTo>
                    <a:close/>
                  </a:path>
                </a:pathLst>
              </a:custGeom>
              <a:grpFill/>
              <a:ln w="9525" cap="flat" cmpd="sng" algn="ctr">
                <a:noFill/>
                <a:prstDash val="solid"/>
                <a:round/>
                <a:headEnd type="none" w="med" len="med"/>
                <a:tailEnd type="none" w="med" len="med"/>
              </a:ln>
            </p:spPr>
            <p:txBody>
              <a:bodyPr/>
              <a:lstStyle/>
              <a:p>
                <a:pPr defTabSz="822686">
                  <a:defRPr/>
                </a:pPr>
                <a:endParaRPr lang="en-US" sz="900" kern="0" dirty="0">
                  <a:solidFill>
                    <a:srgbClr val="233746"/>
                  </a:solidFill>
                  <a:latin typeface="Arial" pitchFamily="34" charset="0"/>
                </a:endParaRPr>
              </a:p>
            </p:txBody>
          </p:sp>
          <p:sp>
            <p:nvSpPr>
              <p:cNvPr id="230" name="Freeform 6"/>
              <p:cNvSpPr>
                <a:spLocks/>
              </p:cNvSpPr>
              <p:nvPr/>
            </p:nvSpPr>
            <p:spPr bwMode="auto">
              <a:xfrm>
                <a:off x="2051051" y="3248893"/>
                <a:ext cx="977899" cy="894432"/>
              </a:xfrm>
              <a:custGeom>
                <a:avLst/>
                <a:gdLst/>
                <a:ahLst/>
                <a:cxnLst>
                  <a:cxn ang="0">
                    <a:pos x="402" y="6"/>
                  </a:cxn>
                  <a:cxn ang="0">
                    <a:pos x="355" y="6"/>
                  </a:cxn>
                  <a:cxn ang="0">
                    <a:pos x="355" y="8"/>
                  </a:cxn>
                  <a:cxn ang="0">
                    <a:pos x="198" y="166"/>
                  </a:cxn>
                  <a:cxn ang="0">
                    <a:pos x="48" y="1"/>
                  </a:cxn>
                  <a:cxn ang="0">
                    <a:pos x="2" y="0"/>
                  </a:cxn>
                  <a:cxn ang="0">
                    <a:pos x="2" y="3"/>
                  </a:cxn>
                  <a:cxn ang="0">
                    <a:pos x="186" y="211"/>
                  </a:cxn>
                  <a:cxn ang="0">
                    <a:pos x="186" y="328"/>
                  </a:cxn>
                  <a:cxn ang="0">
                    <a:pos x="118" y="328"/>
                  </a:cxn>
                  <a:cxn ang="0">
                    <a:pos x="81" y="340"/>
                  </a:cxn>
                  <a:cxn ang="0">
                    <a:pos x="81" y="357"/>
                  </a:cxn>
                  <a:cxn ang="0">
                    <a:pos x="118" y="368"/>
                  </a:cxn>
                  <a:cxn ang="0">
                    <a:pos x="195" y="368"/>
                  </a:cxn>
                  <a:cxn ang="0">
                    <a:pos x="208" y="368"/>
                  </a:cxn>
                  <a:cxn ang="0">
                    <a:pos x="285" y="368"/>
                  </a:cxn>
                  <a:cxn ang="0">
                    <a:pos x="322" y="357"/>
                  </a:cxn>
                  <a:cxn ang="0">
                    <a:pos x="322" y="340"/>
                  </a:cxn>
                  <a:cxn ang="0">
                    <a:pos x="285" y="328"/>
                  </a:cxn>
                  <a:cxn ang="0">
                    <a:pos x="218" y="328"/>
                  </a:cxn>
                  <a:cxn ang="0">
                    <a:pos x="218" y="212"/>
                  </a:cxn>
                  <a:cxn ang="0">
                    <a:pos x="402" y="6"/>
                  </a:cxn>
                </a:cxnLst>
                <a:rect l="0" t="0" r="r" b="b"/>
                <a:pathLst>
                  <a:path w="402" h="368">
                    <a:moveTo>
                      <a:pt x="402" y="6"/>
                    </a:moveTo>
                    <a:cubicBezTo>
                      <a:pt x="355" y="6"/>
                      <a:pt x="355" y="6"/>
                      <a:pt x="355" y="6"/>
                    </a:cubicBezTo>
                    <a:cubicBezTo>
                      <a:pt x="355" y="7"/>
                      <a:pt x="355" y="7"/>
                      <a:pt x="355" y="8"/>
                    </a:cubicBezTo>
                    <a:cubicBezTo>
                      <a:pt x="353" y="97"/>
                      <a:pt x="283" y="168"/>
                      <a:pt x="198" y="166"/>
                    </a:cubicBezTo>
                    <a:cubicBezTo>
                      <a:pt x="113" y="164"/>
                      <a:pt x="46" y="90"/>
                      <a:pt x="48" y="1"/>
                    </a:cubicBezTo>
                    <a:cubicBezTo>
                      <a:pt x="2" y="0"/>
                      <a:pt x="2" y="0"/>
                      <a:pt x="2" y="0"/>
                    </a:cubicBezTo>
                    <a:cubicBezTo>
                      <a:pt x="2" y="1"/>
                      <a:pt x="2" y="2"/>
                      <a:pt x="2" y="3"/>
                    </a:cubicBezTo>
                    <a:cubicBezTo>
                      <a:pt x="0" y="112"/>
                      <a:pt x="82" y="203"/>
                      <a:pt x="186" y="211"/>
                    </a:cubicBezTo>
                    <a:cubicBezTo>
                      <a:pt x="186" y="282"/>
                      <a:pt x="186" y="314"/>
                      <a:pt x="186" y="328"/>
                    </a:cubicBezTo>
                    <a:cubicBezTo>
                      <a:pt x="118" y="328"/>
                      <a:pt x="118" y="328"/>
                      <a:pt x="118" y="328"/>
                    </a:cubicBezTo>
                    <a:cubicBezTo>
                      <a:pt x="98" y="328"/>
                      <a:pt x="81" y="333"/>
                      <a:pt x="81" y="340"/>
                    </a:cubicBezTo>
                    <a:cubicBezTo>
                      <a:pt x="81" y="357"/>
                      <a:pt x="81" y="357"/>
                      <a:pt x="81" y="357"/>
                    </a:cubicBezTo>
                    <a:cubicBezTo>
                      <a:pt x="81" y="363"/>
                      <a:pt x="98" y="368"/>
                      <a:pt x="118" y="368"/>
                    </a:cubicBezTo>
                    <a:cubicBezTo>
                      <a:pt x="149" y="368"/>
                      <a:pt x="174" y="368"/>
                      <a:pt x="195" y="368"/>
                    </a:cubicBezTo>
                    <a:cubicBezTo>
                      <a:pt x="208" y="368"/>
                      <a:pt x="208" y="368"/>
                      <a:pt x="208" y="368"/>
                    </a:cubicBezTo>
                    <a:cubicBezTo>
                      <a:pt x="285" y="368"/>
                      <a:pt x="285" y="368"/>
                      <a:pt x="285" y="368"/>
                    </a:cubicBezTo>
                    <a:cubicBezTo>
                      <a:pt x="306" y="368"/>
                      <a:pt x="322" y="363"/>
                      <a:pt x="322" y="357"/>
                    </a:cubicBezTo>
                    <a:cubicBezTo>
                      <a:pt x="322" y="340"/>
                      <a:pt x="322" y="340"/>
                      <a:pt x="322" y="340"/>
                    </a:cubicBezTo>
                    <a:cubicBezTo>
                      <a:pt x="322" y="333"/>
                      <a:pt x="306" y="328"/>
                      <a:pt x="285" y="328"/>
                    </a:cubicBezTo>
                    <a:cubicBezTo>
                      <a:pt x="259" y="328"/>
                      <a:pt x="236" y="328"/>
                      <a:pt x="218" y="328"/>
                    </a:cubicBezTo>
                    <a:cubicBezTo>
                      <a:pt x="218" y="242"/>
                      <a:pt x="218" y="218"/>
                      <a:pt x="218" y="212"/>
                    </a:cubicBezTo>
                    <a:cubicBezTo>
                      <a:pt x="320" y="203"/>
                      <a:pt x="401" y="115"/>
                      <a:pt x="402" y="6"/>
                    </a:cubicBezTo>
                    <a:close/>
                  </a:path>
                </a:pathLst>
              </a:custGeom>
              <a:grpFill/>
              <a:ln w="9525">
                <a:noFill/>
                <a:round/>
                <a:headEnd/>
                <a:tailEnd/>
              </a:ln>
            </p:spPr>
            <p:txBody>
              <a:bodyPr vert="horz" wrap="square" lIns="82272" tIns="41136" rIns="82272" bIns="41136" numCol="1" anchor="t" anchorCtr="0" compatLnSpc="1">
                <a:prstTxWarp prst="textNoShape">
                  <a:avLst/>
                </a:prstTxWarp>
              </a:bodyPr>
              <a:lstStyle/>
              <a:p>
                <a:pPr defTabSz="822686">
                  <a:spcBef>
                    <a:spcPct val="50000"/>
                  </a:spcBef>
                  <a:defRPr/>
                </a:pPr>
                <a:endParaRPr lang="en-US" sz="1619" kern="0">
                  <a:solidFill>
                    <a:srgbClr val="879BAA"/>
                  </a:solidFill>
                  <a:latin typeface="Arial" pitchFamily="34" charset="0"/>
                </a:endParaRPr>
              </a:p>
            </p:txBody>
          </p:sp>
        </p:grpSp>
        <p:sp>
          <p:nvSpPr>
            <p:cNvPr id="244" name="AutoShape 48"/>
            <p:cNvSpPr>
              <a:spLocks noChangeArrowheads="1"/>
            </p:cNvSpPr>
            <p:nvPr/>
          </p:nvSpPr>
          <p:spPr bwMode="gray">
            <a:xfrm rot="5400000" flipV="1">
              <a:off x="7165396" y="3979539"/>
              <a:ext cx="138335" cy="79292"/>
            </a:xfrm>
            <a:prstGeom prst="rightArrow">
              <a:avLst>
                <a:gd name="adj1" fmla="val 50000"/>
                <a:gd name="adj2" fmla="val 50045"/>
              </a:avLst>
            </a:prstGeom>
            <a:solidFill>
              <a:srgbClr val="879BAA"/>
            </a:solidFill>
            <a:ln w="9525" cap="flat" algn="ctr">
              <a:noFill/>
              <a:miter lim="800000"/>
              <a:headEnd/>
              <a:tailEnd/>
            </a:ln>
          </p:spPr>
          <p:txBody>
            <a:bodyPr wrap="none" lIns="0" tIns="0" rIns="0" bIns="0" anchor="ctr"/>
            <a:lstStyle/>
            <a:p>
              <a:pPr>
                <a:spcBef>
                  <a:spcPct val="50000"/>
                </a:spcBef>
                <a:buFontTx/>
                <a:buNone/>
              </a:pPr>
              <a:endParaRPr lang="en-US" sz="1619">
                <a:solidFill>
                  <a:srgbClr val="879BAA"/>
                </a:solidFill>
                <a:latin typeface="Arial" pitchFamily="34" charset="0"/>
              </a:endParaRPr>
            </a:p>
          </p:txBody>
        </p:sp>
        <p:sp>
          <p:nvSpPr>
            <p:cNvPr id="245" name="Freeform 21"/>
            <p:cNvSpPr>
              <a:spLocks/>
            </p:cNvSpPr>
            <p:nvPr/>
          </p:nvSpPr>
          <p:spPr bwMode="auto">
            <a:xfrm>
              <a:off x="7101484" y="3851671"/>
              <a:ext cx="323059" cy="292890"/>
            </a:xfrm>
            <a:custGeom>
              <a:avLst/>
              <a:gdLst/>
              <a:ahLst/>
              <a:cxnLst>
                <a:cxn ang="0">
                  <a:pos x="104" y="40"/>
                </a:cxn>
                <a:cxn ang="0">
                  <a:pos x="86" y="24"/>
                </a:cxn>
                <a:cxn ang="0">
                  <a:pos x="75" y="28"/>
                </a:cxn>
                <a:cxn ang="0">
                  <a:pos x="48" y="8"/>
                </a:cxn>
                <a:cxn ang="0">
                  <a:pos x="20" y="36"/>
                </a:cxn>
                <a:cxn ang="0">
                  <a:pos x="20" y="40"/>
                </a:cxn>
                <a:cxn ang="0">
                  <a:pos x="8" y="56"/>
                </a:cxn>
                <a:cxn ang="0">
                  <a:pos x="24" y="72"/>
                </a:cxn>
                <a:cxn ang="0">
                  <a:pos x="48" y="72"/>
                </a:cxn>
                <a:cxn ang="0">
                  <a:pos x="48" y="80"/>
                </a:cxn>
                <a:cxn ang="0">
                  <a:pos x="24" y="80"/>
                </a:cxn>
                <a:cxn ang="0">
                  <a:pos x="0" y="56"/>
                </a:cxn>
                <a:cxn ang="0">
                  <a:pos x="12" y="35"/>
                </a:cxn>
                <a:cxn ang="0">
                  <a:pos x="48" y="0"/>
                </a:cxn>
                <a:cxn ang="0">
                  <a:pos x="79" y="17"/>
                </a:cxn>
                <a:cxn ang="0">
                  <a:pos x="86" y="16"/>
                </a:cxn>
                <a:cxn ang="0">
                  <a:pos x="110" y="33"/>
                </a:cxn>
                <a:cxn ang="0">
                  <a:pos x="128" y="56"/>
                </a:cxn>
                <a:cxn ang="0">
                  <a:pos x="104" y="80"/>
                </a:cxn>
                <a:cxn ang="0">
                  <a:pos x="80" y="80"/>
                </a:cxn>
                <a:cxn ang="0">
                  <a:pos x="80" y="72"/>
                </a:cxn>
                <a:cxn ang="0">
                  <a:pos x="104" y="72"/>
                </a:cxn>
                <a:cxn ang="0">
                  <a:pos x="120" y="56"/>
                </a:cxn>
                <a:cxn ang="0">
                  <a:pos x="104" y="40"/>
                </a:cxn>
              </a:cxnLst>
              <a:rect l="0" t="0" r="r" b="b"/>
              <a:pathLst>
                <a:path w="128" h="80">
                  <a:moveTo>
                    <a:pt x="104" y="40"/>
                  </a:moveTo>
                  <a:cubicBezTo>
                    <a:pt x="103" y="31"/>
                    <a:pt x="95" y="24"/>
                    <a:pt x="86" y="24"/>
                  </a:cubicBezTo>
                  <a:cubicBezTo>
                    <a:pt x="82" y="24"/>
                    <a:pt x="78" y="25"/>
                    <a:pt x="75" y="28"/>
                  </a:cubicBezTo>
                  <a:cubicBezTo>
                    <a:pt x="71" y="16"/>
                    <a:pt x="61" y="8"/>
                    <a:pt x="48" y="8"/>
                  </a:cubicBezTo>
                  <a:cubicBezTo>
                    <a:pt x="33" y="8"/>
                    <a:pt x="20" y="21"/>
                    <a:pt x="20" y="36"/>
                  </a:cubicBezTo>
                  <a:cubicBezTo>
                    <a:pt x="20" y="38"/>
                    <a:pt x="20" y="39"/>
                    <a:pt x="20" y="40"/>
                  </a:cubicBezTo>
                  <a:cubicBezTo>
                    <a:pt x="13" y="42"/>
                    <a:pt x="8" y="48"/>
                    <a:pt x="8" y="56"/>
                  </a:cubicBezTo>
                  <a:cubicBezTo>
                    <a:pt x="8" y="65"/>
                    <a:pt x="15" y="72"/>
                    <a:pt x="24" y="72"/>
                  </a:cubicBezTo>
                  <a:cubicBezTo>
                    <a:pt x="48" y="72"/>
                    <a:pt x="48" y="72"/>
                    <a:pt x="48" y="72"/>
                  </a:cubicBezTo>
                  <a:cubicBezTo>
                    <a:pt x="48" y="80"/>
                    <a:pt x="48" y="80"/>
                    <a:pt x="48" y="80"/>
                  </a:cubicBezTo>
                  <a:cubicBezTo>
                    <a:pt x="24" y="80"/>
                    <a:pt x="24" y="80"/>
                    <a:pt x="24" y="80"/>
                  </a:cubicBezTo>
                  <a:cubicBezTo>
                    <a:pt x="11" y="80"/>
                    <a:pt x="0" y="69"/>
                    <a:pt x="0" y="56"/>
                  </a:cubicBezTo>
                  <a:cubicBezTo>
                    <a:pt x="0" y="47"/>
                    <a:pt x="5" y="39"/>
                    <a:pt x="12" y="35"/>
                  </a:cubicBezTo>
                  <a:cubicBezTo>
                    <a:pt x="12" y="16"/>
                    <a:pt x="28" y="0"/>
                    <a:pt x="48" y="0"/>
                  </a:cubicBezTo>
                  <a:cubicBezTo>
                    <a:pt x="61" y="0"/>
                    <a:pt x="72" y="7"/>
                    <a:pt x="79" y="17"/>
                  </a:cubicBezTo>
                  <a:cubicBezTo>
                    <a:pt x="81" y="16"/>
                    <a:pt x="83" y="16"/>
                    <a:pt x="86" y="16"/>
                  </a:cubicBezTo>
                  <a:cubicBezTo>
                    <a:pt x="97" y="16"/>
                    <a:pt x="107" y="23"/>
                    <a:pt x="110" y="33"/>
                  </a:cubicBezTo>
                  <a:cubicBezTo>
                    <a:pt x="121" y="36"/>
                    <a:pt x="128" y="45"/>
                    <a:pt x="128" y="56"/>
                  </a:cubicBezTo>
                  <a:cubicBezTo>
                    <a:pt x="128" y="69"/>
                    <a:pt x="117" y="80"/>
                    <a:pt x="104" y="80"/>
                  </a:cubicBezTo>
                  <a:cubicBezTo>
                    <a:pt x="80" y="80"/>
                    <a:pt x="80" y="80"/>
                    <a:pt x="80" y="80"/>
                  </a:cubicBezTo>
                  <a:cubicBezTo>
                    <a:pt x="80" y="72"/>
                    <a:pt x="80" y="72"/>
                    <a:pt x="80" y="72"/>
                  </a:cubicBezTo>
                  <a:cubicBezTo>
                    <a:pt x="104" y="72"/>
                    <a:pt x="104" y="72"/>
                    <a:pt x="104" y="72"/>
                  </a:cubicBezTo>
                  <a:cubicBezTo>
                    <a:pt x="113" y="72"/>
                    <a:pt x="120" y="65"/>
                    <a:pt x="120" y="56"/>
                  </a:cubicBezTo>
                  <a:cubicBezTo>
                    <a:pt x="120" y="47"/>
                    <a:pt x="113" y="40"/>
                    <a:pt x="104" y="40"/>
                  </a:cubicBezTo>
                  <a:close/>
                </a:path>
              </a:pathLst>
            </a:custGeom>
            <a:solidFill>
              <a:srgbClr val="879BAA"/>
            </a:solidFill>
            <a:ln w="9525">
              <a:noFill/>
              <a:round/>
              <a:headEnd/>
              <a:tailEnd/>
            </a:ln>
          </p:spPr>
          <p:txBody>
            <a:bodyPr vert="horz" wrap="square" lIns="82272" tIns="41136" rIns="82272" bIns="41136" numCol="1" anchor="t" anchorCtr="0" compatLnSpc="1">
              <a:prstTxWarp prst="textNoShape">
                <a:avLst/>
              </a:prstTxWarp>
            </a:bodyPr>
            <a:lstStyle/>
            <a:p>
              <a:pPr>
                <a:spcBef>
                  <a:spcPct val="50000"/>
                </a:spcBef>
                <a:buFontTx/>
                <a:buNone/>
              </a:pPr>
              <a:endParaRPr lang="en-US" sz="1619">
                <a:solidFill>
                  <a:srgbClr val="879BAA"/>
                </a:solidFill>
                <a:latin typeface="Arial" pitchFamily="34" charset="0"/>
              </a:endParaRPr>
            </a:p>
          </p:txBody>
        </p:sp>
        <p:sp>
          <p:nvSpPr>
            <p:cNvPr id="251" name="Freeform 54"/>
            <p:cNvSpPr>
              <a:spLocks noEditPoints="1"/>
            </p:cNvSpPr>
            <p:nvPr/>
          </p:nvSpPr>
          <p:spPr bwMode="auto">
            <a:xfrm>
              <a:off x="3054787" y="3399746"/>
              <a:ext cx="269456" cy="171670"/>
            </a:xfrm>
            <a:custGeom>
              <a:avLst/>
              <a:gdLst/>
              <a:ahLst/>
              <a:cxnLst>
                <a:cxn ang="0">
                  <a:pos x="110" y="33"/>
                </a:cxn>
                <a:cxn ang="0">
                  <a:pos x="86" y="16"/>
                </a:cxn>
                <a:cxn ang="0">
                  <a:pos x="78" y="17"/>
                </a:cxn>
                <a:cxn ang="0">
                  <a:pos x="48" y="0"/>
                </a:cxn>
                <a:cxn ang="0">
                  <a:pos x="12" y="35"/>
                </a:cxn>
                <a:cxn ang="0">
                  <a:pos x="0" y="56"/>
                </a:cxn>
                <a:cxn ang="0">
                  <a:pos x="24" y="80"/>
                </a:cxn>
                <a:cxn ang="0">
                  <a:pos x="104" y="80"/>
                </a:cxn>
                <a:cxn ang="0">
                  <a:pos x="128" y="56"/>
                </a:cxn>
                <a:cxn ang="0">
                  <a:pos x="110" y="33"/>
                </a:cxn>
                <a:cxn ang="0">
                  <a:pos x="104" y="72"/>
                </a:cxn>
                <a:cxn ang="0">
                  <a:pos x="24" y="72"/>
                </a:cxn>
                <a:cxn ang="0">
                  <a:pos x="8" y="56"/>
                </a:cxn>
                <a:cxn ang="0">
                  <a:pos x="20" y="40"/>
                </a:cxn>
                <a:cxn ang="0">
                  <a:pos x="20" y="36"/>
                </a:cxn>
                <a:cxn ang="0">
                  <a:pos x="48" y="8"/>
                </a:cxn>
                <a:cxn ang="0">
                  <a:pos x="74" y="28"/>
                </a:cxn>
                <a:cxn ang="0">
                  <a:pos x="86" y="24"/>
                </a:cxn>
                <a:cxn ang="0">
                  <a:pos x="104" y="40"/>
                </a:cxn>
                <a:cxn ang="0">
                  <a:pos x="104" y="40"/>
                </a:cxn>
                <a:cxn ang="0">
                  <a:pos x="120" y="56"/>
                </a:cxn>
                <a:cxn ang="0">
                  <a:pos x="104" y="72"/>
                </a:cxn>
              </a:cxnLst>
              <a:rect l="0" t="0" r="r" b="b"/>
              <a:pathLst>
                <a:path w="128" h="80">
                  <a:moveTo>
                    <a:pt x="110" y="33"/>
                  </a:moveTo>
                  <a:cubicBezTo>
                    <a:pt x="106" y="23"/>
                    <a:pt x="97" y="16"/>
                    <a:pt x="86" y="16"/>
                  </a:cubicBezTo>
                  <a:cubicBezTo>
                    <a:pt x="83" y="16"/>
                    <a:pt x="81" y="16"/>
                    <a:pt x="78" y="17"/>
                  </a:cubicBezTo>
                  <a:cubicBezTo>
                    <a:pt x="72" y="7"/>
                    <a:pt x="61" y="0"/>
                    <a:pt x="48" y="0"/>
                  </a:cubicBezTo>
                  <a:cubicBezTo>
                    <a:pt x="28" y="0"/>
                    <a:pt x="12" y="16"/>
                    <a:pt x="12" y="35"/>
                  </a:cubicBezTo>
                  <a:cubicBezTo>
                    <a:pt x="5" y="39"/>
                    <a:pt x="0" y="47"/>
                    <a:pt x="0" y="56"/>
                  </a:cubicBezTo>
                  <a:cubicBezTo>
                    <a:pt x="0" y="69"/>
                    <a:pt x="10" y="80"/>
                    <a:pt x="24" y="80"/>
                  </a:cubicBezTo>
                  <a:cubicBezTo>
                    <a:pt x="104" y="80"/>
                    <a:pt x="104" y="80"/>
                    <a:pt x="104" y="80"/>
                  </a:cubicBezTo>
                  <a:cubicBezTo>
                    <a:pt x="117" y="80"/>
                    <a:pt x="128" y="69"/>
                    <a:pt x="128" y="56"/>
                  </a:cubicBezTo>
                  <a:cubicBezTo>
                    <a:pt x="128" y="45"/>
                    <a:pt x="120" y="36"/>
                    <a:pt x="110" y="33"/>
                  </a:cubicBezTo>
                  <a:close/>
                  <a:moveTo>
                    <a:pt x="104" y="72"/>
                  </a:moveTo>
                  <a:cubicBezTo>
                    <a:pt x="24" y="72"/>
                    <a:pt x="24" y="72"/>
                    <a:pt x="24" y="72"/>
                  </a:cubicBezTo>
                  <a:cubicBezTo>
                    <a:pt x="15" y="72"/>
                    <a:pt x="8" y="65"/>
                    <a:pt x="8" y="56"/>
                  </a:cubicBezTo>
                  <a:cubicBezTo>
                    <a:pt x="8" y="48"/>
                    <a:pt x="13" y="42"/>
                    <a:pt x="20" y="40"/>
                  </a:cubicBezTo>
                  <a:cubicBezTo>
                    <a:pt x="20" y="39"/>
                    <a:pt x="20" y="38"/>
                    <a:pt x="20" y="36"/>
                  </a:cubicBezTo>
                  <a:cubicBezTo>
                    <a:pt x="20" y="21"/>
                    <a:pt x="32" y="8"/>
                    <a:pt x="48" y="8"/>
                  </a:cubicBezTo>
                  <a:cubicBezTo>
                    <a:pt x="60" y="8"/>
                    <a:pt x="71" y="16"/>
                    <a:pt x="74" y="28"/>
                  </a:cubicBezTo>
                  <a:cubicBezTo>
                    <a:pt x="78" y="25"/>
                    <a:pt x="81" y="24"/>
                    <a:pt x="86" y="24"/>
                  </a:cubicBezTo>
                  <a:cubicBezTo>
                    <a:pt x="95" y="24"/>
                    <a:pt x="103" y="31"/>
                    <a:pt x="104" y="40"/>
                  </a:cubicBezTo>
                  <a:cubicBezTo>
                    <a:pt x="104" y="40"/>
                    <a:pt x="104" y="40"/>
                    <a:pt x="104" y="40"/>
                  </a:cubicBezTo>
                  <a:cubicBezTo>
                    <a:pt x="112" y="40"/>
                    <a:pt x="120" y="47"/>
                    <a:pt x="120" y="56"/>
                  </a:cubicBezTo>
                  <a:cubicBezTo>
                    <a:pt x="120" y="65"/>
                    <a:pt x="113" y="72"/>
                    <a:pt x="104" y="72"/>
                  </a:cubicBezTo>
                  <a:close/>
                </a:path>
              </a:pathLst>
            </a:custGeom>
            <a:solidFill>
              <a:srgbClr val="C00000"/>
            </a:solidFill>
            <a:ln w="9525">
              <a:noFill/>
              <a:round/>
              <a:headEnd/>
              <a:tailEnd/>
            </a:ln>
          </p:spPr>
          <p:txBody>
            <a:bodyPr vert="horz" wrap="square" lIns="82272" tIns="41136" rIns="82272" bIns="41136" numCol="1" anchor="t" anchorCtr="0" compatLnSpc="1">
              <a:prstTxWarp prst="textNoShape">
                <a:avLst/>
              </a:prstTxWarp>
            </a:bodyPr>
            <a:lstStyle/>
            <a:p>
              <a:pPr>
                <a:spcBef>
                  <a:spcPct val="50000"/>
                </a:spcBef>
                <a:buFontTx/>
                <a:buNone/>
              </a:pPr>
              <a:endParaRPr lang="en-US" sz="1619">
                <a:solidFill>
                  <a:srgbClr val="879BAA"/>
                </a:solidFill>
                <a:latin typeface="Arial" pitchFamily="34" charset="0"/>
              </a:endParaRPr>
            </a:p>
          </p:txBody>
        </p:sp>
        <p:grpSp>
          <p:nvGrpSpPr>
            <p:cNvPr id="254" name="Group 179"/>
            <p:cNvGrpSpPr>
              <a:grpSpLocks noChangeAspect="1"/>
            </p:cNvGrpSpPr>
            <p:nvPr/>
          </p:nvGrpSpPr>
          <p:grpSpPr>
            <a:xfrm>
              <a:off x="3466026" y="2440322"/>
              <a:ext cx="267959" cy="216581"/>
              <a:chOff x="1591765" y="1962721"/>
              <a:chExt cx="859079" cy="679813"/>
            </a:xfrm>
          </p:grpSpPr>
          <p:sp>
            <p:nvSpPr>
              <p:cNvPr id="255" name="Freeform 113"/>
              <p:cNvSpPr>
                <a:spLocks/>
              </p:cNvSpPr>
              <p:nvPr/>
            </p:nvSpPr>
            <p:spPr bwMode="auto">
              <a:xfrm>
                <a:off x="1591765" y="2022660"/>
                <a:ext cx="859079" cy="343909"/>
              </a:xfrm>
              <a:custGeom>
                <a:avLst/>
                <a:gdLst/>
                <a:ahLst/>
                <a:cxnLst>
                  <a:cxn ang="0">
                    <a:pos x="1228" y="50"/>
                  </a:cxn>
                  <a:cxn ang="0">
                    <a:pos x="1221" y="36"/>
                  </a:cxn>
                  <a:cxn ang="0">
                    <a:pos x="1210" y="24"/>
                  </a:cxn>
                  <a:cxn ang="0">
                    <a:pos x="1200" y="15"/>
                  </a:cxn>
                  <a:cxn ang="0">
                    <a:pos x="1186" y="8"/>
                  </a:cxn>
                  <a:cxn ang="0">
                    <a:pos x="1171" y="3"/>
                  </a:cxn>
                  <a:cxn ang="0">
                    <a:pos x="964" y="0"/>
                  </a:cxn>
                  <a:cxn ang="0">
                    <a:pos x="961" y="90"/>
                  </a:cxn>
                  <a:cxn ang="0">
                    <a:pos x="940" y="111"/>
                  </a:cxn>
                  <a:cxn ang="0">
                    <a:pos x="323" y="114"/>
                  </a:cxn>
                  <a:cxn ang="0">
                    <a:pos x="295" y="104"/>
                  </a:cxn>
                  <a:cxn ang="0">
                    <a:pos x="283" y="75"/>
                  </a:cxn>
                  <a:cxn ang="0">
                    <a:pos x="81" y="0"/>
                  </a:cxn>
                  <a:cxn ang="0">
                    <a:pos x="65" y="3"/>
                  </a:cxn>
                  <a:cxn ang="0">
                    <a:pos x="50" y="8"/>
                  </a:cxn>
                  <a:cxn ang="0">
                    <a:pos x="36" y="15"/>
                  </a:cxn>
                  <a:cxn ang="0">
                    <a:pos x="14" y="36"/>
                  </a:cxn>
                  <a:cxn ang="0">
                    <a:pos x="8" y="50"/>
                  </a:cxn>
                  <a:cxn ang="0">
                    <a:pos x="2" y="65"/>
                  </a:cxn>
                  <a:cxn ang="0">
                    <a:pos x="0" y="81"/>
                  </a:cxn>
                  <a:cxn ang="0">
                    <a:pos x="2" y="430"/>
                  </a:cxn>
                  <a:cxn ang="0">
                    <a:pos x="8" y="445"/>
                  </a:cxn>
                  <a:cxn ang="0">
                    <a:pos x="15" y="459"/>
                  </a:cxn>
                  <a:cxn ang="0">
                    <a:pos x="24" y="470"/>
                  </a:cxn>
                  <a:cxn ang="0">
                    <a:pos x="36" y="480"/>
                  </a:cxn>
                  <a:cxn ang="0">
                    <a:pos x="50" y="488"/>
                  </a:cxn>
                  <a:cxn ang="0">
                    <a:pos x="65" y="492"/>
                  </a:cxn>
                  <a:cxn ang="0">
                    <a:pos x="283" y="494"/>
                  </a:cxn>
                  <a:cxn ang="0">
                    <a:pos x="287" y="405"/>
                  </a:cxn>
                  <a:cxn ang="0">
                    <a:pos x="308" y="382"/>
                  </a:cxn>
                  <a:cxn ang="0">
                    <a:pos x="925" y="379"/>
                  </a:cxn>
                  <a:cxn ang="0">
                    <a:pos x="952" y="391"/>
                  </a:cxn>
                  <a:cxn ang="0">
                    <a:pos x="964" y="420"/>
                  </a:cxn>
                  <a:cxn ang="0">
                    <a:pos x="1155" y="494"/>
                  </a:cxn>
                  <a:cxn ang="0">
                    <a:pos x="1170" y="492"/>
                  </a:cxn>
                  <a:cxn ang="0">
                    <a:pos x="1185" y="488"/>
                  </a:cxn>
                  <a:cxn ang="0">
                    <a:pos x="1198" y="480"/>
                  </a:cxn>
                  <a:cxn ang="0">
                    <a:pos x="1221" y="459"/>
                  </a:cxn>
                  <a:cxn ang="0">
                    <a:pos x="1228" y="445"/>
                  </a:cxn>
                  <a:cxn ang="0">
                    <a:pos x="1233" y="430"/>
                  </a:cxn>
                  <a:cxn ang="0">
                    <a:pos x="1234" y="414"/>
                  </a:cxn>
                  <a:cxn ang="0">
                    <a:pos x="1233" y="65"/>
                  </a:cxn>
                </a:cxnLst>
                <a:rect l="0" t="0" r="r" b="b"/>
                <a:pathLst>
                  <a:path w="1234" h="494">
                    <a:moveTo>
                      <a:pt x="1233" y="65"/>
                    </a:moveTo>
                    <a:lnTo>
                      <a:pt x="1228" y="50"/>
                    </a:lnTo>
                    <a:lnTo>
                      <a:pt x="1228" y="50"/>
                    </a:lnTo>
                    <a:lnTo>
                      <a:pt x="1221" y="36"/>
                    </a:lnTo>
                    <a:lnTo>
                      <a:pt x="1221" y="36"/>
                    </a:lnTo>
                    <a:lnTo>
                      <a:pt x="1210" y="24"/>
                    </a:lnTo>
                    <a:lnTo>
                      <a:pt x="1198" y="15"/>
                    </a:lnTo>
                    <a:lnTo>
                      <a:pt x="1200" y="15"/>
                    </a:lnTo>
                    <a:lnTo>
                      <a:pt x="1185" y="8"/>
                    </a:lnTo>
                    <a:lnTo>
                      <a:pt x="1186" y="8"/>
                    </a:lnTo>
                    <a:lnTo>
                      <a:pt x="1170" y="3"/>
                    </a:lnTo>
                    <a:lnTo>
                      <a:pt x="1171" y="3"/>
                    </a:lnTo>
                    <a:lnTo>
                      <a:pt x="1155" y="0"/>
                    </a:lnTo>
                    <a:lnTo>
                      <a:pt x="964" y="0"/>
                    </a:lnTo>
                    <a:lnTo>
                      <a:pt x="964" y="75"/>
                    </a:lnTo>
                    <a:lnTo>
                      <a:pt x="961" y="90"/>
                    </a:lnTo>
                    <a:lnTo>
                      <a:pt x="952" y="104"/>
                    </a:lnTo>
                    <a:lnTo>
                      <a:pt x="940" y="111"/>
                    </a:lnTo>
                    <a:lnTo>
                      <a:pt x="925" y="114"/>
                    </a:lnTo>
                    <a:lnTo>
                      <a:pt x="323" y="114"/>
                    </a:lnTo>
                    <a:lnTo>
                      <a:pt x="308" y="111"/>
                    </a:lnTo>
                    <a:lnTo>
                      <a:pt x="295" y="104"/>
                    </a:lnTo>
                    <a:lnTo>
                      <a:pt x="287" y="90"/>
                    </a:lnTo>
                    <a:lnTo>
                      <a:pt x="283" y="75"/>
                    </a:lnTo>
                    <a:lnTo>
                      <a:pt x="283" y="0"/>
                    </a:lnTo>
                    <a:lnTo>
                      <a:pt x="81" y="0"/>
                    </a:lnTo>
                    <a:lnTo>
                      <a:pt x="65" y="3"/>
                    </a:lnTo>
                    <a:lnTo>
                      <a:pt x="65" y="3"/>
                    </a:lnTo>
                    <a:lnTo>
                      <a:pt x="50" y="8"/>
                    </a:lnTo>
                    <a:lnTo>
                      <a:pt x="50" y="8"/>
                    </a:lnTo>
                    <a:lnTo>
                      <a:pt x="36" y="15"/>
                    </a:lnTo>
                    <a:lnTo>
                      <a:pt x="36" y="15"/>
                    </a:lnTo>
                    <a:lnTo>
                      <a:pt x="24" y="24"/>
                    </a:lnTo>
                    <a:lnTo>
                      <a:pt x="14" y="36"/>
                    </a:lnTo>
                    <a:lnTo>
                      <a:pt x="15" y="36"/>
                    </a:lnTo>
                    <a:lnTo>
                      <a:pt x="8" y="50"/>
                    </a:lnTo>
                    <a:lnTo>
                      <a:pt x="8" y="50"/>
                    </a:lnTo>
                    <a:lnTo>
                      <a:pt x="2" y="65"/>
                    </a:lnTo>
                    <a:lnTo>
                      <a:pt x="2" y="65"/>
                    </a:lnTo>
                    <a:lnTo>
                      <a:pt x="0" y="81"/>
                    </a:lnTo>
                    <a:lnTo>
                      <a:pt x="0" y="414"/>
                    </a:lnTo>
                    <a:lnTo>
                      <a:pt x="2" y="430"/>
                    </a:lnTo>
                    <a:lnTo>
                      <a:pt x="2" y="430"/>
                    </a:lnTo>
                    <a:lnTo>
                      <a:pt x="8" y="445"/>
                    </a:lnTo>
                    <a:lnTo>
                      <a:pt x="8" y="445"/>
                    </a:lnTo>
                    <a:lnTo>
                      <a:pt x="15" y="459"/>
                    </a:lnTo>
                    <a:lnTo>
                      <a:pt x="14" y="459"/>
                    </a:lnTo>
                    <a:lnTo>
                      <a:pt x="24" y="470"/>
                    </a:lnTo>
                    <a:lnTo>
                      <a:pt x="36" y="480"/>
                    </a:lnTo>
                    <a:lnTo>
                      <a:pt x="36" y="480"/>
                    </a:lnTo>
                    <a:lnTo>
                      <a:pt x="50" y="488"/>
                    </a:lnTo>
                    <a:lnTo>
                      <a:pt x="50" y="488"/>
                    </a:lnTo>
                    <a:lnTo>
                      <a:pt x="65" y="492"/>
                    </a:lnTo>
                    <a:lnTo>
                      <a:pt x="65" y="492"/>
                    </a:lnTo>
                    <a:lnTo>
                      <a:pt x="81" y="494"/>
                    </a:lnTo>
                    <a:lnTo>
                      <a:pt x="283" y="494"/>
                    </a:lnTo>
                    <a:lnTo>
                      <a:pt x="283" y="420"/>
                    </a:lnTo>
                    <a:lnTo>
                      <a:pt x="287" y="405"/>
                    </a:lnTo>
                    <a:lnTo>
                      <a:pt x="295" y="391"/>
                    </a:lnTo>
                    <a:lnTo>
                      <a:pt x="308" y="382"/>
                    </a:lnTo>
                    <a:lnTo>
                      <a:pt x="323" y="379"/>
                    </a:lnTo>
                    <a:lnTo>
                      <a:pt x="925" y="379"/>
                    </a:lnTo>
                    <a:lnTo>
                      <a:pt x="940" y="382"/>
                    </a:lnTo>
                    <a:lnTo>
                      <a:pt x="952" y="391"/>
                    </a:lnTo>
                    <a:lnTo>
                      <a:pt x="961" y="405"/>
                    </a:lnTo>
                    <a:lnTo>
                      <a:pt x="964" y="420"/>
                    </a:lnTo>
                    <a:lnTo>
                      <a:pt x="964" y="494"/>
                    </a:lnTo>
                    <a:lnTo>
                      <a:pt x="1155" y="494"/>
                    </a:lnTo>
                    <a:lnTo>
                      <a:pt x="1171" y="492"/>
                    </a:lnTo>
                    <a:lnTo>
                      <a:pt x="1170" y="492"/>
                    </a:lnTo>
                    <a:lnTo>
                      <a:pt x="1186" y="488"/>
                    </a:lnTo>
                    <a:lnTo>
                      <a:pt x="1185" y="488"/>
                    </a:lnTo>
                    <a:lnTo>
                      <a:pt x="1200" y="480"/>
                    </a:lnTo>
                    <a:lnTo>
                      <a:pt x="1198" y="480"/>
                    </a:lnTo>
                    <a:lnTo>
                      <a:pt x="1210" y="470"/>
                    </a:lnTo>
                    <a:lnTo>
                      <a:pt x="1221" y="459"/>
                    </a:lnTo>
                    <a:lnTo>
                      <a:pt x="1221" y="459"/>
                    </a:lnTo>
                    <a:lnTo>
                      <a:pt x="1228" y="445"/>
                    </a:lnTo>
                    <a:lnTo>
                      <a:pt x="1228" y="445"/>
                    </a:lnTo>
                    <a:lnTo>
                      <a:pt x="1233" y="430"/>
                    </a:lnTo>
                    <a:lnTo>
                      <a:pt x="1233" y="430"/>
                    </a:lnTo>
                    <a:lnTo>
                      <a:pt x="1234" y="414"/>
                    </a:lnTo>
                    <a:lnTo>
                      <a:pt x="1234" y="81"/>
                    </a:lnTo>
                    <a:lnTo>
                      <a:pt x="1233" y="65"/>
                    </a:lnTo>
                    <a:lnTo>
                      <a:pt x="1233" y="65"/>
                    </a:lnTo>
                    <a:close/>
                  </a:path>
                </a:pathLst>
              </a:custGeom>
              <a:solidFill>
                <a:srgbClr val="879BAA"/>
              </a:solidFill>
              <a:ln w="9525">
                <a:noFill/>
                <a:round/>
                <a:headEnd/>
                <a:tailEnd/>
              </a:ln>
            </p:spPr>
            <p:txBody>
              <a:bodyPr vert="horz" wrap="square" lIns="82272" tIns="41136" rIns="82272" bIns="41136" numCol="1" anchor="t" anchorCtr="0" compatLnSpc="1">
                <a:prstTxWarp prst="textNoShape">
                  <a:avLst/>
                </a:prstTxWarp>
              </a:bodyPr>
              <a:lstStyle/>
              <a:p>
                <a:pPr defTabSz="822686">
                  <a:spcBef>
                    <a:spcPct val="50000"/>
                  </a:spcBef>
                  <a:defRPr/>
                </a:pPr>
                <a:endParaRPr lang="en-US" sz="1619" kern="0">
                  <a:solidFill>
                    <a:srgbClr val="879BAA"/>
                  </a:solidFill>
                  <a:latin typeface="Arial" pitchFamily="34" charset="0"/>
                </a:endParaRPr>
              </a:p>
            </p:txBody>
          </p:sp>
          <p:sp>
            <p:nvSpPr>
              <p:cNvPr id="256" name="Freeform 107"/>
              <p:cNvSpPr>
                <a:spLocks noEditPoints="1"/>
              </p:cNvSpPr>
              <p:nvPr/>
            </p:nvSpPr>
            <p:spPr bwMode="auto">
              <a:xfrm>
                <a:off x="1834711" y="2320506"/>
                <a:ext cx="383611" cy="322028"/>
              </a:xfrm>
              <a:custGeom>
                <a:avLst/>
                <a:gdLst/>
                <a:ahLst/>
                <a:cxnLst>
                  <a:cxn ang="0">
                    <a:pos x="909" y="67"/>
                  </a:cxn>
                  <a:cxn ang="0">
                    <a:pos x="900" y="50"/>
                  </a:cxn>
                  <a:cxn ang="0">
                    <a:pos x="885" y="33"/>
                  </a:cxn>
                  <a:cxn ang="0">
                    <a:pos x="869" y="19"/>
                  </a:cxn>
                  <a:cxn ang="0">
                    <a:pos x="852" y="10"/>
                  </a:cxn>
                  <a:cxn ang="0">
                    <a:pos x="831" y="3"/>
                  </a:cxn>
                  <a:cxn ang="0">
                    <a:pos x="810" y="0"/>
                  </a:cxn>
                  <a:cxn ang="0">
                    <a:pos x="87" y="3"/>
                  </a:cxn>
                  <a:cxn ang="0">
                    <a:pos x="66" y="10"/>
                  </a:cxn>
                  <a:cxn ang="0">
                    <a:pos x="50" y="19"/>
                  </a:cxn>
                  <a:cxn ang="0">
                    <a:pos x="33" y="33"/>
                  </a:cxn>
                  <a:cxn ang="0">
                    <a:pos x="19" y="50"/>
                  </a:cxn>
                  <a:cxn ang="0">
                    <a:pos x="9" y="67"/>
                  </a:cxn>
                  <a:cxn ang="0">
                    <a:pos x="2" y="88"/>
                  </a:cxn>
                  <a:cxn ang="0">
                    <a:pos x="0" y="563"/>
                  </a:cxn>
                  <a:cxn ang="0">
                    <a:pos x="2" y="584"/>
                  </a:cxn>
                  <a:cxn ang="0">
                    <a:pos x="9" y="605"/>
                  </a:cxn>
                  <a:cxn ang="0">
                    <a:pos x="19" y="624"/>
                  </a:cxn>
                  <a:cxn ang="0">
                    <a:pos x="33" y="640"/>
                  </a:cxn>
                  <a:cxn ang="0">
                    <a:pos x="50" y="652"/>
                  </a:cxn>
                  <a:cxn ang="0">
                    <a:pos x="66" y="664"/>
                  </a:cxn>
                  <a:cxn ang="0">
                    <a:pos x="87" y="669"/>
                  </a:cxn>
                  <a:cxn ang="0">
                    <a:pos x="109" y="671"/>
                  </a:cxn>
                  <a:cxn ang="0">
                    <a:pos x="810" y="671"/>
                  </a:cxn>
                  <a:cxn ang="0">
                    <a:pos x="831" y="669"/>
                  </a:cxn>
                  <a:cxn ang="0">
                    <a:pos x="852" y="664"/>
                  </a:cxn>
                  <a:cxn ang="0">
                    <a:pos x="869" y="652"/>
                  </a:cxn>
                  <a:cxn ang="0">
                    <a:pos x="900" y="624"/>
                  </a:cxn>
                  <a:cxn ang="0">
                    <a:pos x="909" y="605"/>
                  </a:cxn>
                  <a:cxn ang="0">
                    <a:pos x="916" y="584"/>
                  </a:cxn>
                  <a:cxn ang="0">
                    <a:pos x="919" y="563"/>
                  </a:cxn>
                  <a:cxn ang="0">
                    <a:pos x="916" y="88"/>
                  </a:cxn>
                  <a:cxn ang="0">
                    <a:pos x="777" y="558"/>
                  </a:cxn>
                  <a:cxn ang="0">
                    <a:pos x="132" y="492"/>
                  </a:cxn>
                  <a:cxn ang="0">
                    <a:pos x="777" y="558"/>
                  </a:cxn>
                  <a:cxn ang="0">
                    <a:pos x="132" y="369"/>
                  </a:cxn>
                  <a:cxn ang="0">
                    <a:pos x="777" y="303"/>
                  </a:cxn>
                  <a:cxn ang="0">
                    <a:pos x="777" y="180"/>
                  </a:cxn>
                  <a:cxn ang="0">
                    <a:pos x="132" y="114"/>
                  </a:cxn>
                  <a:cxn ang="0">
                    <a:pos x="777" y="180"/>
                  </a:cxn>
                </a:cxnLst>
                <a:rect l="0" t="0" r="r" b="b"/>
                <a:pathLst>
                  <a:path w="919" h="671">
                    <a:moveTo>
                      <a:pt x="916" y="88"/>
                    </a:moveTo>
                    <a:lnTo>
                      <a:pt x="909" y="67"/>
                    </a:lnTo>
                    <a:lnTo>
                      <a:pt x="909" y="69"/>
                    </a:lnTo>
                    <a:lnTo>
                      <a:pt x="900" y="50"/>
                    </a:lnTo>
                    <a:lnTo>
                      <a:pt x="900" y="50"/>
                    </a:lnTo>
                    <a:lnTo>
                      <a:pt x="885" y="33"/>
                    </a:lnTo>
                    <a:lnTo>
                      <a:pt x="888" y="33"/>
                    </a:lnTo>
                    <a:lnTo>
                      <a:pt x="869" y="19"/>
                    </a:lnTo>
                    <a:lnTo>
                      <a:pt x="871" y="19"/>
                    </a:lnTo>
                    <a:lnTo>
                      <a:pt x="852" y="10"/>
                    </a:lnTo>
                    <a:lnTo>
                      <a:pt x="852" y="10"/>
                    </a:lnTo>
                    <a:lnTo>
                      <a:pt x="831" y="3"/>
                    </a:lnTo>
                    <a:lnTo>
                      <a:pt x="831" y="3"/>
                    </a:lnTo>
                    <a:lnTo>
                      <a:pt x="810" y="0"/>
                    </a:lnTo>
                    <a:lnTo>
                      <a:pt x="111" y="0"/>
                    </a:lnTo>
                    <a:lnTo>
                      <a:pt x="87" y="3"/>
                    </a:lnTo>
                    <a:lnTo>
                      <a:pt x="87" y="3"/>
                    </a:lnTo>
                    <a:lnTo>
                      <a:pt x="66" y="10"/>
                    </a:lnTo>
                    <a:lnTo>
                      <a:pt x="68" y="10"/>
                    </a:lnTo>
                    <a:lnTo>
                      <a:pt x="50" y="19"/>
                    </a:lnTo>
                    <a:lnTo>
                      <a:pt x="50" y="19"/>
                    </a:lnTo>
                    <a:lnTo>
                      <a:pt x="33" y="33"/>
                    </a:lnTo>
                    <a:lnTo>
                      <a:pt x="19" y="50"/>
                    </a:lnTo>
                    <a:lnTo>
                      <a:pt x="19" y="50"/>
                    </a:lnTo>
                    <a:lnTo>
                      <a:pt x="9" y="69"/>
                    </a:lnTo>
                    <a:lnTo>
                      <a:pt x="9" y="67"/>
                    </a:lnTo>
                    <a:lnTo>
                      <a:pt x="2" y="88"/>
                    </a:lnTo>
                    <a:lnTo>
                      <a:pt x="2" y="88"/>
                    </a:lnTo>
                    <a:lnTo>
                      <a:pt x="0" y="111"/>
                    </a:lnTo>
                    <a:lnTo>
                      <a:pt x="0" y="563"/>
                    </a:lnTo>
                    <a:lnTo>
                      <a:pt x="2" y="586"/>
                    </a:lnTo>
                    <a:lnTo>
                      <a:pt x="2" y="584"/>
                    </a:lnTo>
                    <a:lnTo>
                      <a:pt x="9" y="605"/>
                    </a:lnTo>
                    <a:lnTo>
                      <a:pt x="9" y="605"/>
                    </a:lnTo>
                    <a:lnTo>
                      <a:pt x="19" y="624"/>
                    </a:lnTo>
                    <a:lnTo>
                      <a:pt x="19" y="624"/>
                    </a:lnTo>
                    <a:lnTo>
                      <a:pt x="33" y="640"/>
                    </a:lnTo>
                    <a:lnTo>
                      <a:pt x="33" y="640"/>
                    </a:lnTo>
                    <a:lnTo>
                      <a:pt x="50" y="652"/>
                    </a:lnTo>
                    <a:lnTo>
                      <a:pt x="50" y="652"/>
                    </a:lnTo>
                    <a:lnTo>
                      <a:pt x="68" y="664"/>
                    </a:lnTo>
                    <a:lnTo>
                      <a:pt x="66" y="664"/>
                    </a:lnTo>
                    <a:lnTo>
                      <a:pt x="87" y="669"/>
                    </a:lnTo>
                    <a:lnTo>
                      <a:pt x="87" y="669"/>
                    </a:lnTo>
                    <a:lnTo>
                      <a:pt x="111" y="671"/>
                    </a:lnTo>
                    <a:lnTo>
                      <a:pt x="109" y="671"/>
                    </a:lnTo>
                    <a:lnTo>
                      <a:pt x="810" y="671"/>
                    </a:lnTo>
                    <a:lnTo>
                      <a:pt x="810" y="671"/>
                    </a:lnTo>
                    <a:lnTo>
                      <a:pt x="831" y="669"/>
                    </a:lnTo>
                    <a:lnTo>
                      <a:pt x="831" y="669"/>
                    </a:lnTo>
                    <a:lnTo>
                      <a:pt x="852" y="664"/>
                    </a:lnTo>
                    <a:lnTo>
                      <a:pt x="852" y="664"/>
                    </a:lnTo>
                    <a:lnTo>
                      <a:pt x="871" y="652"/>
                    </a:lnTo>
                    <a:lnTo>
                      <a:pt x="869" y="652"/>
                    </a:lnTo>
                    <a:lnTo>
                      <a:pt x="885" y="640"/>
                    </a:lnTo>
                    <a:lnTo>
                      <a:pt x="900" y="624"/>
                    </a:lnTo>
                    <a:lnTo>
                      <a:pt x="900" y="624"/>
                    </a:lnTo>
                    <a:lnTo>
                      <a:pt x="909" y="605"/>
                    </a:lnTo>
                    <a:lnTo>
                      <a:pt x="909" y="605"/>
                    </a:lnTo>
                    <a:lnTo>
                      <a:pt x="916" y="584"/>
                    </a:lnTo>
                    <a:lnTo>
                      <a:pt x="916" y="586"/>
                    </a:lnTo>
                    <a:lnTo>
                      <a:pt x="919" y="563"/>
                    </a:lnTo>
                    <a:lnTo>
                      <a:pt x="919" y="111"/>
                    </a:lnTo>
                    <a:lnTo>
                      <a:pt x="916" y="88"/>
                    </a:lnTo>
                    <a:lnTo>
                      <a:pt x="916" y="88"/>
                    </a:lnTo>
                    <a:close/>
                    <a:moveTo>
                      <a:pt x="777" y="558"/>
                    </a:moveTo>
                    <a:lnTo>
                      <a:pt x="132" y="558"/>
                    </a:lnTo>
                    <a:lnTo>
                      <a:pt x="132" y="492"/>
                    </a:lnTo>
                    <a:lnTo>
                      <a:pt x="777" y="492"/>
                    </a:lnTo>
                    <a:lnTo>
                      <a:pt x="777" y="558"/>
                    </a:lnTo>
                    <a:close/>
                    <a:moveTo>
                      <a:pt x="777" y="369"/>
                    </a:moveTo>
                    <a:lnTo>
                      <a:pt x="132" y="369"/>
                    </a:lnTo>
                    <a:lnTo>
                      <a:pt x="132" y="303"/>
                    </a:lnTo>
                    <a:lnTo>
                      <a:pt x="777" y="303"/>
                    </a:lnTo>
                    <a:lnTo>
                      <a:pt x="777" y="369"/>
                    </a:lnTo>
                    <a:close/>
                    <a:moveTo>
                      <a:pt x="777" y="180"/>
                    </a:moveTo>
                    <a:lnTo>
                      <a:pt x="132" y="180"/>
                    </a:lnTo>
                    <a:lnTo>
                      <a:pt x="132" y="114"/>
                    </a:lnTo>
                    <a:lnTo>
                      <a:pt x="777" y="114"/>
                    </a:lnTo>
                    <a:lnTo>
                      <a:pt x="777" y="180"/>
                    </a:lnTo>
                    <a:close/>
                  </a:path>
                </a:pathLst>
              </a:custGeom>
              <a:solidFill>
                <a:srgbClr val="879BAA"/>
              </a:solidFill>
              <a:ln w="9525">
                <a:noFill/>
                <a:round/>
                <a:headEnd/>
                <a:tailEnd/>
              </a:ln>
            </p:spPr>
            <p:txBody>
              <a:bodyPr vert="horz" wrap="square" lIns="82272" tIns="41136" rIns="82272" bIns="41136" numCol="1" anchor="t" anchorCtr="0" compatLnSpc="1">
                <a:prstTxWarp prst="textNoShape">
                  <a:avLst/>
                </a:prstTxWarp>
              </a:bodyPr>
              <a:lstStyle/>
              <a:p>
                <a:pPr defTabSz="822686">
                  <a:spcBef>
                    <a:spcPct val="50000"/>
                  </a:spcBef>
                  <a:defRPr/>
                </a:pPr>
                <a:endParaRPr lang="en-US" sz="1619" kern="0">
                  <a:solidFill>
                    <a:srgbClr val="879BAA"/>
                  </a:solidFill>
                  <a:latin typeface="Arial" pitchFamily="34" charset="0"/>
                </a:endParaRPr>
              </a:p>
            </p:txBody>
          </p:sp>
          <p:sp>
            <p:nvSpPr>
              <p:cNvPr id="257" name="Rounded Rectangle 1333"/>
              <p:cNvSpPr/>
              <p:nvPr/>
            </p:nvSpPr>
            <p:spPr bwMode="auto">
              <a:xfrm>
                <a:off x="1834711" y="1962721"/>
                <a:ext cx="383611" cy="101708"/>
              </a:xfrm>
              <a:prstGeom prst="roundRect">
                <a:avLst/>
              </a:prstGeom>
              <a:solidFill>
                <a:srgbClr val="879BAA"/>
              </a:solidFill>
              <a:ln w="9525" cap="flat" cmpd="sng" algn="ctr">
                <a:no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7184" tIns="48591" rIns="97184" bIns="48591" numCol="1" spcCol="72000" rtlCol="0" anchor="t" anchorCtr="0">
                <a:noAutofit/>
              </a:bodyPr>
              <a:lstStyle/>
              <a:p>
                <a:pPr algn="ctr" defTabSz="822686">
                  <a:buClr>
                    <a:srgbClr val="879BAA"/>
                  </a:buClr>
                  <a:defRPr/>
                </a:pPr>
                <a:endParaRPr lang="en-US" sz="1080" kern="0" dirty="0">
                  <a:solidFill>
                    <a:srgbClr val="EB780A"/>
                  </a:solidFill>
                  <a:latin typeface="Arial" pitchFamily="34" charset="0"/>
                </a:endParaRPr>
              </a:p>
            </p:txBody>
          </p:sp>
        </p:grpSp>
        <p:sp>
          <p:nvSpPr>
            <p:cNvPr id="260" name="Freeform 447"/>
            <p:cNvSpPr>
              <a:spLocks noChangeAspect="1" noEditPoints="1"/>
            </p:cNvSpPr>
            <p:nvPr/>
          </p:nvSpPr>
          <p:spPr bwMode="gray">
            <a:xfrm>
              <a:off x="6369306" y="3008821"/>
              <a:ext cx="336273" cy="360225"/>
            </a:xfrm>
            <a:custGeom>
              <a:avLst/>
              <a:gdLst/>
              <a:ahLst/>
              <a:cxnLst>
                <a:cxn ang="0">
                  <a:pos x="1204" y="2068"/>
                </a:cxn>
                <a:cxn ang="0">
                  <a:pos x="1018" y="2050"/>
                </a:cxn>
                <a:cxn ang="0">
                  <a:pos x="665" y="1687"/>
                </a:cxn>
                <a:cxn ang="0">
                  <a:pos x="44" y="2308"/>
                </a:cxn>
                <a:cxn ang="0">
                  <a:pos x="123" y="2344"/>
                </a:cxn>
                <a:cxn ang="0">
                  <a:pos x="2115" y="2344"/>
                </a:cxn>
                <a:cxn ang="0">
                  <a:pos x="2218" y="2277"/>
                </a:cxn>
                <a:cxn ang="0">
                  <a:pos x="1601" y="1660"/>
                </a:cxn>
                <a:cxn ang="0">
                  <a:pos x="1204" y="2068"/>
                </a:cxn>
                <a:cxn ang="0">
                  <a:pos x="2188" y="1030"/>
                </a:cxn>
                <a:cxn ang="0">
                  <a:pos x="2189" y="1030"/>
                </a:cxn>
                <a:cxn ang="0">
                  <a:pos x="1223" y="65"/>
                </a:cxn>
                <a:cxn ang="0">
                  <a:pos x="1032" y="48"/>
                </a:cxn>
                <a:cxn ang="0">
                  <a:pos x="50" y="1030"/>
                </a:cxn>
                <a:cxn ang="0">
                  <a:pos x="0" y="1150"/>
                </a:cxn>
                <a:cxn ang="0">
                  <a:pos x="0" y="2194"/>
                </a:cxn>
                <a:cxn ang="0">
                  <a:pos x="20" y="2275"/>
                </a:cxn>
                <a:cxn ang="0">
                  <a:pos x="637" y="1658"/>
                </a:cxn>
                <a:cxn ang="0">
                  <a:pos x="79" y="1085"/>
                </a:cxn>
                <a:cxn ang="0">
                  <a:pos x="2159" y="1085"/>
                </a:cxn>
                <a:cxn ang="0">
                  <a:pos x="1627" y="1632"/>
                </a:cxn>
                <a:cxn ang="0">
                  <a:pos x="1628" y="1631"/>
                </a:cxn>
                <a:cxn ang="0">
                  <a:pos x="2233" y="2236"/>
                </a:cxn>
                <a:cxn ang="0">
                  <a:pos x="2238" y="2194"/>
                </a:cxn>
                <a:cxn ang="0">
                  <a:pos x="2238" y="1150"/>
                </a:cxn>
                <a:cxn ang="0">
                  <a:pos x="2188" y="1030"/>
                </a:cxn>
              </a:cxnLst>
              <a:rect l="0" t="0" r="r" b="b"/>
              <a:pathLst>
                <a:path w="2238" h="2344">
                  <a:moveTo>
                    <a:pt x="1204" y="2068"/>
                  </a:moveTo>
                  <a:cubicBezTo>
                    <a:pt x="1158" y="2116"/>
                    <a:pt x="1074" y="2108"/>
                    <a:pt x="1018" y="2050"/>
                  </a:cubicBezTo>
                  <a:cubicBezTo>
                    <a:pt x="665" y="1687"/>
                    <a:pt x="665" y="1687"/>
                    <a:pt x="665" y="1687"/>
                  </a:cubicBezTo>
                  <a:cubicBezTo>
                    <a:pt x="44" y="2308"/>
                    <a:pt x="44" y="2308"/>
                    <a:pt x="44" y="2308"/>
                  </a:cubicBezTo>
                  <a:cubicBezTo>
                    <a:pt x="65" y="2330"/>
                    <a:pt x="93" y="2344"/>
                    <a:pt x="123" y="2344"/>
                  </a:cubicBezTo>
                  <a:cubicBezTo>
                    <a:pt x="2115" y="2344"/>
                    <a:pt x="2115" y="2344"/>
                    <a:pt x="2115" y="2344"/>
                  </a:cubicBezTo>
                  <a:cubicBezTo>
                    <a:pt x="2158" y="2344"/>
                    <a:pt x="2196" y="2317"/>
                    <a:pt x="2218" y="2277"/>
                  </a:cubicBezTo>
                  <a:cubicBezTo>
                    <a:pt x="1601" y="1660"/>
                    <a:pt x="1601" y="1660"/>
                    <a:pt x="1601" y="1660"/>
                  </a:cubicBezTo>
                  <a:lnTo>
                    <a:pt x="1204" y="2068"/>
                  </a:lnTo>
                  <a:close/>
                  <a:moveTo>
                    <a:pt x="2188" y="1030"/>
                  </a:moveTo>
                  <a:cubicBezTo>
                    <a:pt x="2189" y="1030"/>
                    <a:pt x="2189" y="1030"/>
                    <a:pt x="2189" y="1030"/>
                  </a:cubicBezTo>
                  <a:cubicBezTo>
                    <a:pt x="1223" y="65"/>
                    <a:pt x="1223" y="65"/>
                    <a:pt x="1223" y="65"/>
                  </a:cubicBezTo>
                  <a:cubicBezTo>
                    <a:pt x="1166" y="7"/>
                    <a:pt x="1080" y="0"/>
                    <a:pt x="1032" y="48"/>
                  </a:cubicBezTo>
                  <a:cubicBezTo>
                    <a:pt x="50" y="1030"/>
                    <a:pt x="50" y="1030"/>
                    <a:pt x="50" y="1030"/>
                  </a:cubicBezTo>
                  <a:cubicBezTo>
                    <a:pt x="20" y="1058"/>
                    <a:pt x="0" y="1101"/>
                    <a:pt x="0" y="1150"/>
                  </a:cubicBezTo>
                  <a:cubicBezTo>
                    <a:pt x="0" y="2194"/>
                    <a:pt x="0" y="2194"/>
                    <a:pt x="0" y="2194"/>
                  </a:cubicBezTo>
                  <a:cubicBezTo>
                    <a:pt x="0" y="2224"/>
                    <a:pt x="7" y="2252"/>
                    <a:pt x="20" y="2275"/>
                  </a:cubicBezTo>
                  <a:cubicBezTo>
                    <a:pt x="637" y="1658"/>
                    <a:pt x="637" y="1658"/>
                    <a:pt x="637" y="1658"/>
                  </a:cubicBezTo>
                  <a:cubicBezTo>
                    <a:pt x="79" y="1085"/>
                    <a:pt x="79" y="1085"/>
                    <a:pt x="79" y="1085"/>
                  </a:cubicBezTo>
                  <a:cubicBezTo>
                    <a:pt x="2159" y="1085"/>
                    <a:pt x="2159" y="1085"/>
                    <a:pt x="2159" y="1085"/>
                  </a:cubicBezTo>
                  <a:cubicBezTo>
                    <a:pt x="1627" y="1632"/>
                    <a:pt x="1627" y="1632"/>
                    <a:pt x="1627" y="1632"/>
                  </a:cubicBezTo>
                  <a:cubicBezTo>
                    <a:pt x="1628" y="1631"/>
                    <a:pt x="1628" y="1631"/>
                    <a:pt x="1628" y="1631"/>
                  </a:cubicBezTo>
                  <a:cubicBezTo>
                    <a:pt x="2233" y="2236"/>
                    <a:pt x="2233" y="2236"/>
                    <a:pt x="2233" y="2236"/>
                  </a:cubicBezTo>
                  <a:cubicBezTo>
                    <a:pt x="2236" y="2223"/>
                    <a:pt x="2238" y="2209"/>
                    <a:pt x="2238" y="2194"/>
                  </a:cubicBezTo>
                  <a:cubicBezTo>
                    <a:pt x="2238" y="1150"/>
                    <a:pt x="2238" y="1150"/>
                    <a:pt x="2238" y="1150"/>
                  </a:cubicBezTo>
                  <a:cubicBezTo>
                    <a:pt x="2238" y="1101"/>
                    <a:pt x="2219" y="1058"/>
                    <a:pt x="2188" y="1030"/>
                  </a:cubicBezTo>
                  <a:close/>
                </a:path>
              </a:pathLst>
            </a:custGeom>
            <a:solidFill>
              <a:srgbClr val="FFC000"/>
            </a:solidFill>
            <a:ln w="9525">
              <a:noFill/>
              <a:round/>
              <a:headEnd/>
              <a:tailEnd/>
            </a:ln>
          </p:spPr>
          <p:txBody>
            <a:bodyPr/>
            <a:lstStyle/>
            <a:p>
              <a:endParaRPr lang="en-US" sz="1619">
                <a:solidFill>
                  <a:srgbClr val="233746"/>
                </a:solidFill>
              </a:endParaRPr>
            </a:p>
          </p:txBody>
        </p:sp>
        <p:grpSp>
          <p:nvGrpSpPr>
            <p:cNvPr id="263" name="Group 430"/>
            <p:cNvGrpSpPr/>
            <p:nvPr/>
          </p:nvGrpSpPr>
          <p:grpSpPr>
            <a:xfrm>
              <a:off x="5334788" y="2785901"/>
              <a:ext cx="410690" cy="390540"/>
              <a:chOff x="5015153" y="3334491"/>
              <a:chExt cx="256674" cy="266700"/>
            </a:xfrm>
          </p:grpSpPr>
          <p:sp>
            <p:nvSpPr>
              <p:cNvPr id="264" name="L-Shape 1491"/>
              <p:cNvSpPr/>
              <p:nvPr/>
            </p:nvSpPr>
            <p:spPr bwMode="auto">
              <a:xfrm>
                <a:off x="5015153" y="3470625"/>
                <a:ext cx="256674" cy="130566"/>
              </a:xfrm>
              <a:prstGeom prst="corner">
                <a:avLst>
                  <a:gd name="adj1" fmla="val 10617"/>
                  <a:gd name="adj2" fmla="val 12381"/>
                </a:avLst>
              </a:prstGeom>
              <a:solidFill>
                <a:srgbClr val="879BAA"/>
              </a:solidFill>
              <a:ln>
                <a:no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7184" tIns="48591" rIns="97184" bIns="48591" numCol="1" spcCol="72000" rtlCol="0" anchor="t" anchorCtr="0">
                <a:noAutofit/>
              </a:bodyPr>
              <a:lstStyle/>
              <a:p>
                <a:pPr algn="ctr">
                  <a:spcBef>
                    <a:spcPct val="0"/>
                  </a:spcBef>
                  <a:buClr>
                    <a:srgbClr val="879BAA"/>
                  </a:buClr>
                </a:pPr>
                <a:endParaRPr lang="en-US" sz="1080" kern="0" dirty="0">
                  <a:solidFill>
                    <a:srgbClr val="000000"/>
                  </a:solidFill>
                </a:endParaRPr>
              </a:p>
            </p:txBody>
          </p:sp>
          <p:sp>
            <p:nvSpPr>
              <p:cNvPr id="265" name="Freeform 1211"/>
              <p:cNvSpPr>
                <a:spLocks noEditPoints="1"/>
              </p:cNvSpPr>
              <p:nvPr/>
            </p:nvSpPr>
            <p:spPr bwMode="gray">
              <a:xfrm>
                <a:off x="5046377" y="3470625"/>
                <a:ext cx="43200" cy="103721"/>
              </a:xfrm>
              <a:prstGeom prst="rect">
                <a:avLst/>
              </a:prstGeom>
              <a:solidFill>
                <a:srgbClr val="879BAA"/>
              </a:solidFill>
              <a:ln w="9525">
                <a:noFill/>
                <a:round/>
                <a:headEnd/>
                <a:tailEnd/>
              </a:ln>
            </p:spPr>
            <p:txBody>
              <a:bodyPr/>
              <a:lstStyle/>
              <a:p>
                <a:pPr defTabSz="822686">
                  <a:defRPr/>
                </a:pPr>
                <a:endParaRPr lang="en-US" sz="1619" kern="0" dirty="0">
                  <a:solidFill>
                    <a:srgbClr val="233746"/>
                  </a:solidFill>
                </a:endParaRPr>
              </a:p>
            </p:txBody>
          </p:sp>
          <p:sp>
            <p:nvSpPr>
              <p:cNvPr id="266" name="Freeform 1211"/>
              <p:cNvSpPr>
                <a:spLocks noEditPoints="1"/>
              </p:cNvSpPr>
              <p:nvPr/>
            </p:nvSpPr>
            <p:spPr bwMode="gray">
              <a:xfrm>
                <a:off x="5107127" y="3425247"/>
                <a:ext cx="43200" cy="149099"/>
              </a:xfrm>
              <a:prstGeom prst="rect">
                <a:avLst/>
              </a:prstGeom>
              <a:solidFill>
                <a:srgbClr val="879BAA"/>
              </a:solidFill>
              <a:ln w="9525">
                <a:noFill/>
                <a:round/>
                <a:headEnd/>
                <a:tailEnd/>
              </a:ln>
            </p:spPr>
            <p:txBody>
              <a:bodyPr/>
              <a:lstStyle/>
              <a:p>
                <a:pPr defTabSz="822686">
                  <a:defRPr/>
                </a:pPr>
                <a:endParaRPr lang="en-US" sz="1619" kern="0">
                  <a:solidFill>
                    <a:srgbClr val="233746"/>
                  </a:solidFill>
                </a:endParaRPr>
              </a:p>
            </p:txBody>
          </p:sp>
          <p:sp>
            <p:nvSpPr>
              <p:cNvPr id="267" name="Freeform 1211"/>
              <p:cNvSpPr>
                <a:spLocks noEditPoints="1"/>
              </p:cNvSpPr>
              <p:nvPr/>
            </p:nvSpPr>
            <p:spPr bwMode="gray">
              <a:xfrm>
                <a:off x="5167877" y="3379869"/>
                <a:ext cx="43200" cy="194478"/>
              </a:xfrm>
              <a:prstGeom prst="rect">
                <a:avLst/>
              </a:prstGeom>
              <a:solidFill>
                <a:srgbClr val="879BAA"/>
              </a:solidFill>
              <a:ln w="9525">
                <a:noFill/>
                <a:round/>
                <a:headEnd/>
                <a:tailEnd/>
              </a:ln>
            </p:spPr>
            <p:txBody>
              <a:bodyPr/>
              <a:lstStyle/>
              <a:p>
                <a:pPr defTabSz="822686">
                  <a:defRPr/>
                </a:pPr>
                <a:endParaRPr lang="en-US" sz="1619" kern="0">
                  <a:solidFill>
                    <a:srgbClr val="233746"/>
                  </a:solidFill>
                </a:endParaRPr>
              </a:p>
            </p:txBody>
          </p:sp>
          <p:sp>
            <p:nvSpPr>
              <p:cNvPr id="268" name="Freeform 1211"/>
              <p:cNvSpPr>
                <a:spLocks noEditPoints="1"/>
              </p:cNvSpPr>
              <p:nvPr/>
            </p:nvSpPr>
            <p:spPr bwMode="gray">
              <a:xfrm>
                <a:off x="5228627" y="3334491"/>
                <a:ext cx="43200" cy="239856"/>
              </a:xfrm>
              <a:prstGeom prst="rect">
                <a:avLst/>
              </a:prstGeom>
              <a:solidFill>
                <a:srgbClr val="879BAA"/>
              </a:solidFill>
              <a:ln w="9525">
                <a:noFill/>
                <a:round/>
                <a:headEnd/>
                <a:tailEnd/>
              </a:ln>
            </p:spPr>
            <p:txBody>
              <a:bodyPr/>
              <a:lstStyle/>
              <a:p>
                <a:pPr defTabSz="822686">
                  <a:defRPr/>
                </a:pPr>
                <a:endParaRPr lang="en-US" sz="1619" kern="0">
                  <a:solidFill>
                    <a:srgbClr val="233746"/>
                  </a:solidFill>
                </a:endParaRPr>
              </a:p>
            </p:txBody>
          </p:sp>
        </p:grpSp>
        <p:grpSp>
          <p:nvGrpSpPr>
            <p:cNvPr id="271" name="Group 341"/>
            <p:cNvGrpSpPr>
              <a:grpSpLocks noChangeAspect="1"/>
            </p:cNvGrpSpPr>
            <p:nvPr>
              <p:custDataLst>
                <p:tags r:id="rId2"/>
              </p:custDataLst>
            </p:nvPr>
          </p:nvGrpSpPr>
          <p:grpSpPr bwMode="auto">
            <a:xfrm>
              <a:off x="4092894" y="4211552"/>
              <a:ext cx="399373" cy="321128"/>
              <a:chOff x="2806" y="1358"/>
              <a:chExt cx="3167" cy="2490"/>
            </a:xfrm>
            <a:solidFill>
              <a:srgbClr val="FFC000"/>
            </a:solidFill>
          </p:grpSpPr>
          <p:sp>
            <p:nvSpPr>
              <p:cNvPr id="272" name="Freeform 342"/>
              <p:cNvSpPr>
                <a:spLocks noChangeAspect="1"/>
              </p:cNvSpPr>
              <p:nvPr/>
            </p:nvSpPr>
            <p:spPr bwMode="auto">
              <a:xfrm>
                <a:off x="2806" y="2316"/>
                <a:ext cx="3164" cy="1380"/>
              </a:xfrm>
              <a:custGeom>
                <a:avLst/>
                <a:gdLst/>
                <a:ahLst/>
                <a:cxnLst>
                  <a:cxn ang="0">
                    <a:pos x="340" y="925"/>
                  </a:cxn>
                  <a:cxn ang="0">
                    <a:pos x="319" y="925"/>
                  </a:cxn>
                  <a:cxn ang="0">
                    <a:pos x="0" y="694"/>
                  </a:cxn>
                  <a:cxn ang="0">
                    <a:pos x="0" y="239"/>
                  </a:cxn>
                  <a:cxn ang="0">
                    <a:pos x="316" y="0"/>
                  </a:cxn>
                  <a:cxn ang="0">
                    <a:pos x="2086" y="0"/>
                  </a:cxn>
                  <a:cxn ang="0">
                    <a:pos x="2121" y="34"/>
                  </a:cxn>
                  <a:cxn ang="0">
                    <a:pos x="2089" y="68"/>
                  </a:cxn>
                  <a:cxn ang="0">
                    <a:pos x="316" y="68"/>
                  </a:cxn>
                  <a:cxn ang="0">
                    <a:pos x="68" y="231"/>
                  </a:cxn>
                  <a:cxn ang="0">
                    <a:pos x="68" y="694"/>
                  </a:cxn>
                  <a:cxn ang="0">
                    <a:pos x="316" y="858"/>
                  </a:cxn>
                  <a:cxn ang="0">
                    <a:pos x="340" y="858"/>
                  </a:cxn>
                  <a:cxn ang="0">
                    <a:pos x="374" y="891"/>
                  </a:cxn>
                  <a:cxn ang="0">
                    <a:pos x="340" y="925"/>
                  </a:cxn>
                </a:cxnLst>
                <a:rect l="0" t="0" r="r" b="b"/>
                <a:pathLst>
                  <a:path w="2121" h="925">
                    <a:moveTo>
                      <a:pt x="340" y="925"/>
                    </a:moveTo>
                    <a:cubicBezTo>
                      <a:pt x="319" y="925"/>
                      <a:pt x="319" y="925"/>
                      <a:pt x="319" y="925"/>
                    </a:cubicBezTo>
                    <a:cubicBezTo>
                      <a:pt x="142" y="925"/>
                      <a:pt x="0" y="821"/>
                      <a:pt x="0" y="694"/>
                    </a:cubicBezTo>
                    <a:cubicBezTo>
                      <a:pt x="0" y="239"/>
                      <a:pt x="0" y="239"/>
                      <a:pt x="0" y="239"/>
                    </a:cubicBezTo>
                    <a:cubicBezTo>
                      <a:pt x="0" y="104"/>
                      <a:pt x="142" y="0"/>
                      <a:pt x="316" y="0"/>
                    </a:cubicBezTo>
                    <a:cubicBezTo>
                      <a:pt x="2086" y="0"/>
                      <a:pt x="2086" y="0"/>
                      <a:pt x="2086" y="0"/>
                    </a:cubicBezTo>
                    <a:cubicBezTo>
                      <a:pt x="2104" y="0"/>
                      <a:pt x="2121" y="15"/>
                      <a:pt x="2121" y="34"/>
                    </a:cubicBezTo>
                    <a:cubicBezTo>
                      <a:pt x="2121" y="53"/>
                      <a:pt x="2107" y="68"/>
                      <a:pt x="2089" y="68"/>
                    </a:cubicBezTo>
                    <a:cubicBezTo>
                      <a:pt x="316" y="68"/>
                      <a:pt x="316" y="68"/>
                      <a:pt x="316" y="68"/>
                    </a:cubicBezTo>
                    <a:cubicBezTo>
                      <a:pt x="181" y="68"/>
                      <a:pt x="68" y="143"/>
                      <a:pt x="68" y="231"/>
                    </a:cubicBezTo>
                    <a:cubicBezTo>
                      <a:pt x="68" y="694"/>
                      <a:pt x="68" y="694"/>
                      <a:pt x="68" y="694"/>
                    </a:cubicBezTo>
                    <a:cubicBezTo>
                      <a:pt x="68" y="783"/>
                      <a:pt x="181" y="858"/>
                      <a:pt x="316" y="858"/>
                    </a:cubicBezTo>
                    <a:cubicBezTo>
                      <a:pt x="340" y="858"/>
                      <a:pt x="340" y="858"/>
                      <a:pt x="340" y="858"/>
                    </a:cubicBezTo>
                    <a:cubicBezTo>
                      <a:pt x="359" y="858"/>
                      <a:pt x="374" y="873"/>
                      <a:pt x="374" y="891"/>
                    </a:cubicBezTo>
                    <a:cubicBezTo>
                      <a:pt x="374" y="910"/>
                      <a:pt x="359" y="925"/>
                      <a:pt x="340" y="925"/>
                    </a:cubicBezTo>
                    <a:close/>
                  </a:path>
                </a:pathLst>
              </a:custGeom>
              <a:grpFill/>
              <a:ln w="9525">
                <a:noFill/>
                <a:round/>
                <a:headEnd/>
                <a:tailEnd/>
              </a:ln>
            </p:spPr>
            <p:txBody>
              <a:bodyPr/>
              <a:lstStyle/>
              <a:p>
                <a:pPr defTabSz="822686">
                  <a:defRPr/>
                </a:pPr>
                <a:endParaRPr lang="en-US" sz="1619" kern="0">
                  <a:solidFill>
                    <a:srgbClr val="233746"/>
                  </a:solidFill>
                </a:endParaRPr>
              </a:p>
            </p:txBody>
          </p:sp>
          <p:sp>
            <p:nvSpPr>
              <p:cNvPr id="273" name="Freeform 343"/>
              <p:cNvSpPr>
                <a:spLocks noChangeAspect="1"/>
              </p:cNvSpPr>
              <p:nvPr/>
            </p:nvSpPr>
            <p:spPr bwMode="auto">
              <a:xfrm>
                <a:off x="4055" y="1829"/>
                <a:ext cx="856" cy="538"/>
              </a:xfrm>
              <a:custGeom>
                <a:avLst/>
                <a:gdLst/>
                <a:ahLst/>
                <a:cxnLst>
                  <a:cxn ang="0">
                    <a:pos x="138" y="360"/>
                  </a:cxn>
                  <a:cxn ang="0">
                    <a:pos x="138" y="163"/>
                  </a:cxn>
                  <a:cxn ang="0">
                    <a:pos x="105" y="163"/>
                  </a:cxn>
                  <a:cxn ang="0">
                    <a:pos x="105" y="360"/>
                  </a:cxn>
                  <a:cxn ang="0">
                    <a:pos x="0" y="360"/>
                  </a:cxn>
                  <a:cxn ang="0">
                    <a:pos x="0" y="154"/>
                  </a:cxn>
                  <a:cxn ang="0">
                    <a:pos x="135" y="0"/>
                  </a:cxn>
                  <a:cxn ang="0">
                    <a:pos x="439" y="0"/>
                  </a:cxn>
                  <a:cxn ang="0">
                    <a:pos x="574" y="154"/>
                  </a:cxn>
                  <a:cxn ang="0">
                    <a:pos x="574" y="360"/>
                  </a:cxn>
                  <a:cxn ang="0">
                    <a:pos x="461" y="360"/>
                  </a:cxn>
                  <a:cxn ang="0">
                    <a:pos x="461" y="163"/>
                  </a:cxn>
                  <a:cxn ang="0">
                    <a:pos x="428" y="163"/>
                  </a:cxn>
                  <a:cxn ang="0">
                    <a:pos x="428" y="360"/>
                  </a:cxn>
                  <a:cxn ang="0">
                    <a:pos x="138" y="360"/>
                  </a:cxn>
                </a:cxnLst>
                <a:rect l="0" t="0" r="r" b="b"/>
                <a:pathLst>
                  <a:path w="574" h="360">
                    <a:moveTo>
                      <a:pt x="138" y="360"/>
                    </a:moveTo>
                    <a:cubicBezTo>
                      <a:pt x="138" y="163"/>
                      <a:pt x="138" y="163"/>
                      <a:pt x="138" y="163"/>
                    </a:cubicBezTo>
                    <a:cubicBezTo>
                      <a:pt x="105" y="163"/>
                      <a:pt x="105" y="163"/>
                      <a:pt x="105" y="163"/>
                    </a:cubicBezTo>
                    <a:cubicBezTo>
                      <a:pt x="105" y="360"/>
                      <a:pt x="105" y="360"/>
                      <a:pt x="105" y="360"/>
                    </a:cubicBezTo>
                    <a:cubicBezTo>
                      <a:pt x="108" y="360"/>
                      <a:pt x="0" y="360"/>
                      <a:pt x="0" y="360"/>
                    </a:cubicBezTo>
                    <a:cubicBezTo>
                      <a:pt x="0" y="154"/>
                      <a:pt x="0" y="154"/>
                      <a:pt x="0" y="154"/>
                    </a:cubicBezTo>
                    <a:cubicBezTo>
                      <a:pt x="0" y="68"/>
                      <a:pt x="59" y="0"/>
                      <a:pt x="135" y="0"/>
                    </a:cubicBezTo>
                    <a:cubicBezTo>
                      <a:pt x="439" y="0"/>
                      <a:pt x="439" y="0"/>
                      <a:pt x="439" y="0"/>
                    </a:cubicBezTo>
                    <a:cubicBezTo>
                      <a:pt x="515" y="0"/>
                      <a:pt x="574" y="68"/>
                      <a:pt x="574" y="154"/>
                    </a:cubicBezTo>
                    <a:cubicBezTo>
                      <a:pt x="574" y="360"/>
                      <a:pt x="574" y="360"/>
                      <a:pt x="574" y="360"/>
                    </a:cubicBezTo>
                    <a:cubicBezTo>
                      <a:pt x="461" y="360"/>
                      <a:pt x="461" y="360"/>
                      <a:pt x="461" y="360"/>
                    </a:cubicBezTo>
                    <a:cubicBezTo>
                      <a:pt x="461" y="163"/>
                      <a:pt x="461" y="163"/>
                      <a:pt x="461" y="163"/>
                    </a:cubicBezTo>
                    <a:cubicBezTo>
                      <a:pt x="428" y="163"/>
                      <a:pt x="428" y="163"/>
                      <a:pt x="428" y="163"/>
                    </a:cubicBezTo>
                    <a:cubicBezTo>
                      <a:pt x="428" y="360"/>
                      <a:pt x="428" y="360"/>
                      <a:pt x="428" y="360"/>
                    </a:cubicBezTo>
                    <a:cubicBezTo>
                      <a:pt x="138" y="360"/>
                      <a:pt x="138" y="360"/>
                      <a:pt x="138" y="360"/>
                    </a:cubicBezTo>
                    <a:close/>
                  </a:path>
                </a:pathLst>
              </a:custGeom>
              <a:grpFill/>
              <a:ln w="9525">
                <a:noFill/>
                <a:round/>
                <a:headEnd/>
                <a:tailEnd/>
              </a:ln>
            </p:spPr>
            <p:txBody>
              <a:bodyPr/>
              <a:lstStyle/>
              <a:p>
                <a:pPr defTabSz="822686">
                  <a:defRPr/>
                </a:pPr>
                <a:endParaRPr lang="en-US" sz="1619" kern="0">
                  <a:solidFill>
                    <a:srgbClr val="233746"/>
                  </a:solidFill>
                </a:endParaRPr>
              </a:p>
            </p:txBody>
          </p:sp>
          <p:sp>
            <p:nvSpPr>
              <p:cNvPr id="274" name="Oval 344"/>
              <p:cNvSpPr>
                <a:spLocks noChangeAspect="1" noChangeArrowheads="1"/>
              </p:cNvSpPr>
              <p:nvPr/>
            </p:nvSpPr>
            <p:spPr bwMode="auto">
              <a:xfrm>
                <a:off x="4288" y="1358"/>
                <a:ext cx="372" cy="355"/>
              </a:xfrm>
              <a:prstGeom prst="ellipse">
                <a:avLst/>
              </a:prstGeom>
              <a:grpFill/>
              <a:ln w="9525">
                <a:noFill/>
                <a:round/>
                <a:headEnd/>
                <a:tailEnd/>
              </a:ln>
            </p:spPr>
            <p:txBody>
              <a:bodyPr/>
              <a:lstStyle/>
              <a:p>
                <a:pPr defTabSz="822686">
                  <a:defRPr/>
                </a:pPr>
                <a:endParaRPr lang="en-US" sz="1619" kern="0">
                  <a:solidFill>
                    <a:srgbClr val="233746"/>
                  </a:solidFill>
                </a:endParaRPr>
              </a:p>
            </p:txBody>
          </p:sp>
          <p:sp>
            <p:nvSpPr>
              <p:cNvPr id="275" name="Freeform 345"/>
              <p:cNvSpPr>
                <a:spLocks noChangeAspect="1"/>
              </p:cNvSpPr>
              <p:nvPr/>
            </p:nvSpPr>
            <p:spPr bwMode="auto">
              <a:xfrm>
                <a:off x="4996" y="1829"/>
                <a:ext cx="862" cy="538"/>
              </a:xfrm>
              <a:custGeom>
                <a:avLst/>
                <a:gdLst/>
                <a:ahLst/>
                <a:cxnLst>
                  <a:cxn ang="0">
                    <a:pos x="141" y="360"/>
                  </a:cxn>
                  <a:cxn ang="0">
                    <a:pos x="141" y="163"/>
                  </a:cxn>
                  <a:cxn ang="0">
                    <a:pos x="109" y="163"/>
                  </a:cxn>
                  <a:cxn ang="0">
                    <a:pos x="109" y="360"/>
                  </a:cxn>
                  <a:cxn ang="0">
                    <a:pos x="0" y="360"/>
                  </a:cxn>
                  <a:cxn ang="0">
                    <a:pos x="0" y="154"/>
                  </a:cxn>
                  <a:cxn ang="0">
                    <a:pos x="136" y="0"/>
                  </a:cxn>
                  <a:cxn ang="0">
                    <a:pos x="442" y="0"/>
                  </a:cxn>
                  <a:cxn ang="0">
                    <a:pos x="578" y="154"/>
                  </a:cxn>
                  <a:cxn ang="0">
                    <a:pos x="578" y="360"/>
                  </a:cxn>
                  <a:cxn ang="0">
                    <a:pos x="464" y="360"/>
                  </a:cxn>
                  <a:cxn ang="0">
                    <a:pos x="464" y="163"/>
                  </a:cxn>
                  <a:cxn ang="0">
                    <a:pos x="431" y="163"/>
                  </a:cxn>
                  <a:cxn ang="0">
                    <a:pos x="431" y="360"/>
                  </a:cxn>
                  <a:cxn ang="0">
                    <a:pos x="141" y="360"/>
                  </a:cxn>
                </a:cxnLst>
                <a:rect l="0" t="0" r="r" b="b"/>
                <a:pathLst>
                  <a:path w="578" h="360">
                    <a:moveTo>
                      <a:pt x="141" y="360"/>
                    </a:moveTo>
                    <a:cubicBezTo>
                      <a:pt x="141" y="163"/>
                      <a:pt x="141" y="163"/>
                      <a:pt x="141" y="163"/>
                    </a:cubicBezTo>
                    <a:cubicBezTo>
                      <a:pt x="109" y="163"/>
                      <a:pt x="109" y="163"/>
                      <a:pt x="109" y="163"/>
                    </a:cubicBezTo>
                    <a:cubicBezTo>
                      <a:pt x="109" y="360"/>
                      <a:pt x="109" y="360"/>
                      <a:pt x="109" y="360"/>
                    </a:cubicBezTo>
                    <a:cubicBezTo>
                      <a:pt x="0" y="360"/>
                      <a:pt x="0" y="360"/>
                      <a:pt x="0" y="360"/>
                    </a:cubicBezTo>
                    <a:cubicBezTo>
                      <a:pt x="0" y="154"/>
                      <a:pt x="0" y="154"/>
                      <a:pt x="0" y="154"/>
                    </a:cubicBezTo>
                    <a:cubicBezTo>
                      <a:pt x="0" y="68"/>
                      <a:pt x="63" y="0"/>
                      <a:pt x="136" y="0"/>
                    </a:cubicBezTo>
                    <a:cubicBezTo>
                      <a:pt x="442" y="0"/>
                      <a:pt x="442" y="0"/>
                      <a:pt x="442" y="0"/>
                    </a:cubicBezTo>
                    <a:cubicBezTo>
                      <a:pt x="515" y="0"/>
                      <a:pt x="578" y="68"/>
                      <a:pt x="578" y="154"/>
                    </a:cubicBezTo>
                    <a:cubicBezTo>
                      <a:pt x="578" y="360"/>
                      <a:pt x="578" y="360"/>
                      <a:pt x="578" y="360"/>
                    </a:cubicBezTo>
                    <a:cubicBezTo>
                      <a:pt x="464" y="360"/>
                      <a:pt x="464" y="360"/>
                      <a:pt x="464" y="360"/>
                    </a:cubicBezTo>
                    <a:cubicBezTo>
                      <a:pt x="464" y="163"/>
                      <a:pt x="464" y="163"/>
                      <a:pt x="464" y="163"/>
                    </a:cubicBezTo>
                    <a:cubicBezTo>
                      <a:pt x="431" y="163"/>
                      <a:pt x="431" y="163"/>
                      <a:pt x="431" y="163"/>
                    </a:cubicBezTo>
                    <a:cubicBezTo>
                      <a:pt x="431" y="360"/>
                      <a:pt x="431" y="360"/>
                      <a:pt x="431" y="360"/>
                    </a:cubicBezTo>
                    <a:cubicBezTo>
                      <a:pt x="141" y="360"/>
                      <a:pt x="141" y="360"/>
                      <a:pt x="141" y="360"/>
                    </a:cubicBezTo>
                    <a:close/>
                  </a:path>
                </a:pathLst>
              </a:custGeom>
              <a:grpFill/>
              <a:ln w="9525">
                <a:noFill/>
                <a:round/>
                <a:headEnd/>
                <a:tailEnd/>
              </a:ln>
            </p:spPr>
            <p:txBody>
              <a:bodyPr/>
              <a:lstStyle/>
              <a:p>
                <a:pPr defTabSz="822686">
                  <a:defRPr/>
                </a:pPr>
                <a:endParaRPr lang="en-US" sz="1619" kern="0">
                  <a:solidFill>
                    <a:srgbClr val="233746"/>
                  </a:solidFill>
                </a:endParaRPr>
              </a:p>
            </p:txBody>
          </p:sp>
          <p:sp>
            <p:nvSpPr>
              <p:cNvPr id="276" name="Freeform 346"/>
              <p:cNvSpPr>
                <a:spLocks noChangeAspect="1"/>
              </p:cNvSpPr>
              <p:nvPr/>
            </p:nvSpPr>
            <p:spPr bwMode="auto">
              <a:xfrm>
                <a:off x="5235" y="1358"/>
                <a:ext cx="368" cy="355"/>
              </a:xfrm>
              <a:custGeom>
                <a:avLst/>
                <a:gdLst/>
                <a:ahLst/>
                <a:cxnLst>
                  <a:cxn ang="0">
                    <a:pos x="122" y="0"/>
                  </a:cxn>
                  <a:cxn ang="0">
                    <a:pos x="0" y="119"/>
                  </a:cxn>
                  <a:cxn ang="0">
                    <a:pos x="122" y="238"/>
                  </a:cxn>
                  <a:cxn ang="0">
                    <a:pos x="247" y="119"/>
                  </a:cxn>
                  <a:cxn ang="0">
                    <a:pos x="122" y="0"/>
                  </a:cxn>
                </a:cxnLst>
                <a:rect l="0" t="0" r="r" b="b"/>
                <a:pathLst>
                  <a:path w="247" h="238">
                    <a:moveTo>
                      <a:pt x="122" y="0"/>
                    </a:moveTo>
                    <a:cubicBezTo>
                      <a:pt x="55" y="0"/>
                      <a:pt x="0" y="54"/>
                      <a:pt x="0" y="119"/>
                    </a:cubicBezTo>
                    <a:cubicBezTo>
                      <a:pt x="0" y="184"/>
                      <a:pt x="55" y="238"/>
                      <a:pt x="122" y="238"/>
                    </a:cubicBezTo>
                    <a:cubicBezTo>
                      <a:pt x="193" y="238"/>
                      <a:pt x="247" y="184"/>
                      <a:pt x="247" y="119"/>
                    </a:cubicBezTo>
                    <a:cubicBezTo>
                      <a:pt x="247" y="54"/>
                      <a:pt x="193" y="0"/>
                      <a:pt x="122" y="0"/>
                    </a:cubicBezTo>
                  </a:path>
                </a:pathLst>
              </a:custGeom>
              <a:grpFill/>
              <a:ln w="9525">
                <a:noFill/>
                <a:round/>
                <a:headEnd/>
                <a:tailEnd/>
              </a:ln>
            </p:spPr>
            <p:txBody>
              <a:bodyPr/>
              <a:lstStyle/>
              <a:p>
                <a:pPr defTabSz="822686">
                  <a:defRPr/>
                </a:pPr>
                <a:endParaRPr lang="en-US" sz="1619" kern="0">
                  <a:solidFill>
                    <a:srgbClr val="233746"/>
                  </a:solidFill>
                </a:endParaRPr>
              </a:p>
            </p:txBody>
          </p:sp>
          <p:sp>
            <p:nvSpPr>
              <p:cNvPr id="277" name="Freeform 347"/>
              <p:cNvSpPr>
                <a:spLocks noChangeAspect="1"/>
              </p:cNvSpPr>
              <p:nvPr/>
            </p:nvSpPr>
            <p:spPr bwMode="auto">
              <a:xfrm>
                <a:off x="3112" y="1829"/>
                <a:ext cx="841" cy="538"/>
              </a:xfrm>
              <a:custGeom>
                <a:avLst/>
                <a:gdLst/>
                <a:ahLst/>
                <a:cxnLst>
                  <a:cxn ang="0">
                    <a:pos x="135" y="360"/>
                  </a:cxn>
                  <a:cxn ang="0">
                    <a:pos x="135" y="163"/>
                  </a:cxn>
                  <a:cxn ang="0">
                    <a:pos x="103" y="163"/>
                  </a:cxn>
                  <a:cxn ang="0">
                    <a:pos x="103" y="360"/>
                  </a:cxn>
                  <a:cxn ang="0">
                    <a:pos x="0" y="360"/>
                  </a:cxn>
                  <a:cxn ang="0">
                    <a:pos x="0" y="154"/>
                  </a:cxn>
                  <a:cxn ang="0">
                    <a:pos x="133" y="0"/>
                  </a:cxn>
                  <a:cxn ang="0">
                    <a:pos x="431" y="0"/>
                  </a:cxn>
                  <a:cxn ang="0">
                    <a:pos x="564" y="154"/>
                  </a:cxn>
                  <a:cxn ang="0">
                    <a:pos x="564" y="360"/>
                  </a:cxn>
                  <a:cxn ang="0">
                    <a:pos x="450" y="360"/>
                  </a:cxn>
                  <a:cxn ang="0">
                    <a:pos x="450" y="163"/>
                  </a:cxn>
                  <a:cxn ang="0">
                    <a:pos x="420" y="163"/>
                  </a:cxn>
                  <a:cxn ang="0">
                    <a:pos x="420" y="360"/>
                  </a:cxn>
                  <a:cxn ang="0">
                    <a:pos x="135" y="360"/>
                  </a:cxn>
                </a:cxnLst>
                <a:rect l="0" t="0" r="r" b="b"/>
                <a:pathLst>
                  <a:path w="564" h="360">
                    <a:moveTo>
                      <a:pt x="135" y="360"/>
                    </a:moveTo>
                    <a:cubicBezTo>
                      <a:pt x="135" y="163"/>
                      <a:pt x="135" y="163"/>
                      <a:pt x="135" y="163"/>
                    </a:cubicBezTo>
                    <a:cubicBezTo>
                      <a:pt x="103" y="163"/>
                      <a:pt x="103" y="163"/>
                      <a:pt x="103" y="163"/>
                    </a:cubicBezTo>
                    <a:cubicBezTo>
                      <a:pt x="103" y="360"/>
                      <a:pt x="103" y="360"/>
                      <a:pt x="103" y="360"/>
                    </a:cubicBezTo>
                    <a:cubicBezTo>
                      <a:pt x="106" y="360"/>
                      <a:pt x="0" y="360"/>
                      <a:pt x="0" y="360"/>
                    </a:cubicBezTo>
                    <a:cubicBezTo>
                      <a:pt x="0" y="154"/>
                      <a:pt x="0" y="154"/>
                      <a:pt x="0" y="154"/>
                    </a:cubicBezTo>
                    <a:cubicBezTo>
                      <a:pt x="0" y="68"/>
                      <a:pt x="59" y="0"/>
                      <a:pt x="133" y="0"/>
                    </a:cubicBezTo>
                    <a:cubicBezTo>
                      <a:pt x="431" y="0"/>
                      <a:pt x="431" y="0"/>
                      <a:pt x="431" y="0"/>
                    </a:cubicBezTo>
                    <a:cubicBezTo>
                      <a:pt x="504" y="0"/>
                      <a:pt x="564" y="68"/>
                      <a:pt x="564" y="154"/>
                    </a:cubicBezTo>
                    <a:cubicBezTo>
                      <a:pt x="564" y="360"/>
                      <a:pt x="564" y="360"/>
                      <a:pt x="564" y="360"/>
                    </a:cubicBezTo>
                    <a:cubicBezTo>
                      <a:pt x="450" y="360"/>
                      <a:pt x="450" y="360"/>
                      <a:pt x="450" y="360"/>
                    </a:cubicBezTo>
                    <a:cubicBezTo>
                      <a:pt x="450" y="163"/>
                      <a:pt x="450" y="163"/>
                      <a:pt x="450" y="163"/>
                    </a:cubicBezTo>
                    <a:cubicBezTo>
                      <a:pt x="420" y="163"/>
                      <a:pt x="420" y="163"/>
                      <a:pt x="420" y="163"/>
                    </a:cubicBezTo>
                    <a:cubicBezTo>
                      <a:pt x="420" y="360"/>
                      <a:pt x="420" y="360"/>
                      <a:pt x="420" y="360"/>
                    </a:cubicBezTo>
                    <a:cubicBezTo>
                      <a:pt x="135" y="360"/>
                      <a:pt x="135" y="360"/>
                      <a:pt x="135" y="360"/>
                    </a:cubicBezTo>
                    <a:close/>
                  </a:path>
                </a:pathLst>
              </a:custGeom>
              <a:grpFill/>
              <a:ln w="9525">
                <a:noFill/>
                <a:round/>
                <a:headEnd/>
                <a:tailEnd/>
              </a:ln>
            </p:spPr>
            <p:txBody>
              <a:bodyPr/>
              <a:lstStyle/>
              <a:p>
                <a:pPr defTabSz="822686">
                  <a:defRPr/>
                </a:pPr>
                <a:endParaRPr lang="en-US" sz="1619" kern="0">
                  <a:solidFill>
                    <a:srgbClr val="233746"/>
                  </a:solidFill>
                </a:endParaRPr>
              </a:p>
            </p:txBody>
          </p:sp>
          <p:sp>
            <p:nvSpPr>
              <p:cNvPr id="278" name="Oval 348"/>
              <p:cNvSpPr>
                <a:spLocks noChangeAspect="1" noChangeArrowheads="1"/>
              </p:cNvSpPr>
              <p:nvPr/>
            </p:nvSpPr>
            <p:spPr bwMode="auto">
              <a:xfrm>
                <a:off x="3346" y="1358"/>
                <a:ext cx="352" cy="355"/>
              </a:xfrm>
              <a:prstGeom prst="ellipse">
                <a:avLst/>
              </a:prstGeom>
              <a:grpFill/>
              <a:ln w="9525">
                <a:noFill/>
                <a:round/>
                <a:headEnd/>
                <a:tailEnd/>
              </a:ln>
            </p:spPr>
            <p:txBody>
              <a:bodyPr/>
              <a:lstStyle/>
              <a:p>
                <a:pPr defTabSz="822686">
                  <a:defRPr/>
                </a:pPr>
                <a:endParaRPr lang="en-US" sz="1619" kern="0">
                  <a:solidFill>
                    <a:srgbClr val="233746"/>
                  </a:solidFill>
                </a:endParaRPr>
              </a:p>
            </p:txBody>
          </p:sp>
          <p:sp>
            <p:nvSpPr>
              <p:cNvPr id="279" name="Freeform 349"/>
              <p:cNvSpPr>
                <a:spLocks noChangeAspect="1"/>
              </p:cNvSpPr>
              <p:nvPr/>
            </p:nvSpPr>
            <p:spPr bwMode="auto">
              <a:xfrm>
                <a:off x="4055" y="3311"/>
                <a:ext cx="856" cy="537"/>
              </a:xfrm>
              <a:custGeom>
                <a:avLst/>
                <a:gdLst/>
                <a:ahLst/>
                <a:cxnLst>
                  <a:cxn ang="0">
                    <a:pos x="138" y="360"/>
                  </a:cxn>
                  <a:cxn ang="0">
                    <a:pos x="138" y="162"/>
                  </a:cxn>
                  <a:cxn ang="0">
                    <a:pos x="105" y="162"/>
                  </a:cxn>
                  <a:cxn ang="0">
                    <a:pos x="105" y="360"/>
                  </a:cxn>
                  <a:cxn ang="0">
                    <a:pos x="0" y="360"/>
                  </a:cxn>
                  <a:cxn ang="0">
                    <a:pos x="0" y="154"/>
                  </a:cxn>
                  <a:cxn ang="0">
                    <a:pos x="135" y="0"/>
                  </a:cxn>
                  <a:cxn ang="0">
                    <a:pos x="439" y="0"/>
                  </a:cxn>
                  <a:cxn ang="0">
                    <a:pos x="574" y="154"/>
                  </a:cxn>
                  <a:cxn ang="0">
                    <a:pos x="574" y="360"/>
                  </a:cxn>
                  <a:cxn ang="0">
                    <a:pos x="461" y="360"/>
                  </a:cxn>
                  <a:cxn ang="0">
                    <a:pos x="461" y="162"/>
                  </a:cxn>
                  <a:cxn ang="0">
                    <a:pos x="428" y="162"/>
                  </a:cxn>
                  <a:cxn ang="0">
                    <a:pos x="428" y="360"/>
                  </a:cxn>
                  <a:cxn ang="0">
                    <a:pos x="138" y="360"/>
                  </a:cxn>
                </a:cxnLst>
                <a:rect l="0" t="0" r="r" b="b"/>
                <a:pathLst>
                  <a:path w="574" h="360">
                    <a:moveTo>
                      <a:pt x="138" y="360"/>
                    </a:moveTo>
                    <a:cubicBezTo>
                      <a:pt x="138" y="162"/>
                      <a:pt x="138" y="162"/>
                      <a:pt x="138" y="162"/>
                    </a:cubicBezTo>
                    <a:cubicBezTo>
                      <a:pt x="105" y="162"/>
                      <a:pt x="105" y="162"/>
                      <a:pt x="105" y="162"/>
                    </a:cubicBezTo>
                    <a:cubicBezTo>
                      <a:pt x="105" y="360"/>
                      <a:pt x="105" y="360"/>
                      <a:pt x="105" y="360"/>
                    </a:cubicBezTo>
                    <a:cubicBezTo>
                      <a:pt x="108" y="360"/>
                      <a:pt x="0" y="360"/>
                      <a:pt x="0" y="360"/>
                    </a:cubicBezTo>
                    <a:cubicBezTo>
                      <a:pt x="0" y="154"/>
                      <a:pt x="0" y="154"/>
                      <a:pt x="0" y="154"/>
                    </a:cubicBezTo>
                    <a:cubicBezTo>
                      <a:pt x="0" y="67"/>
                      <a:pt x="59" y="0"/>
                      <a:pt x="135" y="0"/>
                    </a:cubicBezTo>
                    <a:cubicBezTo>
                      <a:pt x="439" y="0"/>
                      <a:pt x="439" y="0"/>
                      <a:pt x="439" y="0"/>
                    </a:cubicBezTo>
                    <a:cubicBezTo>
                      <a:pt x="515" y="0"/>
                      <a:pt x="574" y="67"/>
                      <a:pt x="574" y="154"/>
                    </a:cubicBezTo>
                    <a:cubicBezTo>
                      <a:pt x="574" y="360"/>
                      <a:pt x="574" y="360"/>
                      <a:pt x="574" y="360"/>
                    </a:cubicBezTo>
                    <a:cubicBezTo>
                      <a:pt x="461" y="360"/>
                      <a:pt x="461" y="360"/>
                      <a:pt x="461" y="360"/>
                    </a:cubicBezTo>
                    <a:cubicBezTo>
                      <a:pt x="461" y="162"/>
                      <a:pt x="461" y="162"/>
                      <a:pt x="461" y="162"/>
                    </a:cubicBezTo>
                    <a:cubicBezTo>
                      <a:pt x="428" y="162"/>
                      <a:pt x="428" y="162"/>
                      <a:pt x="428" y="162"/>
                    </a:cubicBezTo>
                    <a:cubicBezTo>
                      <a:pt x="428" y="360"/>
                      <a:pt x="428" y="360"/>
                      <a:pt x="428" y="360"/>
                    </a:cubicBezTo>
                    <a:cubicBezTo>
                      <a:pt x="138" y="360"/>
                      <a:pt x="138" y="360"/>
                      <a:pt x="138" y="360"/>
                    </a:cubicBezTo>
                    <a:close/>
                  </a:path>
                </a:pathLst>
              </a:custGeom>
              <a:grpFill/>
              <a:ln w="9525">
                <a:noFill/>
                <a:round/>
                <a:headEnd/>
                <a:tailEnd/>
              </a:ln>
            </p:spPr>
            <p:txBody>
              <a:bodyPr/>
              <a:lstStyle/>
              <a:p>
                <a:pPr defTabSz="822686">
                  <a:defRPr/>
                </a:pPr>
                <a:endParaRPr lang="en-US" sz="1619" kern="0">
                  <a:solidFill>
                    <a:srgbClr val="233746"/>
                  </a:solidFill>
                </a:endParaRPr>
              </a:p>
            </p:txBody>
          </p:sp>
          <p:sp>
            <p:nvSpPr>
              <p:cNvPr id="280" name="Oval 350"/>
              <p:cNvSpPr>
                <a:spLocks noChangeAspect="1" noChangeArrowheads="1"/>
              </p:cNvSpPr>
              <p:nvPr/>
            </p:nvSpPr>
            <p:spPr bwMode="auto">
              <a:xfrm>
                <a:off x="4288" y="2838"/>
                <a:ext cx="372" cy="352"/>
              </a:xfrm>
              <a:prstGeom prst="ellipse">
                <a:avLst/>
              </a:prstGeom>
              <a:grpFill/>
              <a:ln w="9525">
                <a:noFill/>
                <a:round/>
                <a:headEnd/>
                <a:tailEnd/>
              </a:ln>
            </p:spPr>
            <p:txBody>
              <a:bodyPr/>
              <a:lstStyle/>
              <a:p>
                <a:pPr defTabSz="822686">
                  <a:defRPr/>
                </a:pPr>
                <a:endParaRPr lang="en-US" sz="1619" kern="0">
                  <a:solidFill>
                    <a:srgbClr val="233746"/>
                  </a:solidFill>
                </a:endParaRPr>
              </a:p>
            </p:txBody>
          </p:sp>
          <p:sp>
            <p:nvSpPr>
              <p:cNvPr id="281" name="Freeform 351"/>
              <p:cNvSpPr>
                <a:spLocks noChangeAspect="1"/>
              </p:cNvSpPr>
              <p:nvPr/>
            </p:nvSpPr>
            <p:spPr bwMode="auto">
              <a:xfrm>
                <a:off x="4996" y="3311"/>
                <a:ext cx="862" cy="537"/>
              </a:xfrm>
              <a:custGeom>
                <a:avLst/>
                <a:gdLst/>
                <a:ahLst/>
                <a:cxnLst>
                  <a:cxn ang="0">
                    <a:pos x="141" y="360"/>
                  </a:cxn>
                  <a:cxn ang="0">
                    <a:pos x="141" y="162"/>
                  </a:cxn>
                  <a:cxn ang="0">
                    <a:pos x="109" y="162"/>
                  </a:cxn>
                  <a:cxn ang="0">
                    <a:pos x="109" y="360"/>
                  </a:cxn>
                  <a:cxn ang="0">
                    <a:pos x="0" y="360"/>
                  </a:cxn>
                  <a:cxn ang="0">
                    <a:pos x="0" y="154"/>
                  </a:cxn>
                  <a:cxn ang="0">
                    <a:pos x="136" y="0"/>
                  </a:cxn>
                  <a:cxn ang="0">
                    <a:pos x="442" y="0"/>
                  </a:cxn>
                  <a:cxn ang="0">
                    <a:pos x="578" y="154"/>
                  </a:cxn>
                  <a:cxn ang="0">
                    <a:pos x="578" y="360"/>
                  </a:cxn>
                  <a:cxn ang="0">
                    <a:pos x="464" y="360"/>
                  </a:cxn>
                  <a:cxn ang="0">
                    <a:pos x="464" y="162"/>
                  </a:cxn>
                  <a:cxn ang="0">
                    <a:pos x="431" y="162"/>
                  </a:cxn>
                  <a:cxn ang="0">
                    <a:pos x="431" y="360"/>
                  </a:cxn>
                  <a:cxn ang="0">
                    <a:pos x="141" y="360"/>
                  </a:cxn>
                </a:cxnLst>
                <a:rect l="0" t="0" r="r" b="b"/>
                <a:pathLst>
                  <a:path w="578" h="360">
                    <a:moveTo>
                      <a:pt x="141" y="360"/>
                    </a:moveTo>
                    <a:cubicBezTo>
                      <a:pt x="141" y="162"/>
                      <a:pt x="141" y="162"/>
                      <a:pt x="141" y="162"/>
                    </a:cubicBezTo>
                    <a:cubicBezTo>
                      <a:pt x="109" y="162"/>
                      <a:pt x="109" y="162"/>
                      <a:pt x="109" y="162"/>
                    </a:cubicBezTo>
                    <a:cubicBezTo>
                      <a:pt x="109" y="360"/>
                      <a:pt x="109" y="360"/>
                      <a:pt x="109" y="360"/>
                    </a:cubicBezTo>
                    <a:cubicBezTo>
                      <a:pt x="0" y="360"/>
                      <a:pt x="0" y="360"/>
                      <a:pt x="0" y="360"/>
                    </a:cubicBezTo>
                    <a:cubicBezTo>
                      <a:pt x="0" y="154"/>
                      <a:pt x="0" y="154"/>
                      <a:pt x="0" y="154"/>
                    </a:cubicBezTo>
                    <a:cubicBezTo>
                      <a:pt x="0" y="67"/>
                      <a:pt x="63" y="0"/>
                      <a:pt x="136" y="0"/>
                    </a:cubicBezTo>
                    <a:cubicBezTo>
                      <a:pt x="442" y="0"/>
                      <a:pt x="442" y="0"/>
                      <a:pt x="442" y="0"/>
                    </a:cubicBezTo>
                    <a:cubicBezTo>
                      <a:pt x="515" y="0"/>
                      <a:pt x="578" y="67"/>
                      <a:pt x="578" y="154"/>
                    </a:cubicBezTo>
                    <a:cubicBezTo>
                      <a:pt x="578" y="360"/>
                      <a:pt x="578" y="360"/>
                      <a:pt x="578" y="360"/>
                    </a:cubicBezTo>
                    <a:cubicBezTo>
                      <a:pt x="464" y="360"/>
                      <a:pt x="464" y="360"/>
                      <a:pt x="464" y="360"/>
                    </a:cubicBezTo>
                    <a:cubicBezTo>
                      <a:pt x="464" y="162"/>
                      <a:pt x="464" y="162"/>
                      <a:pt x="464" y="162"/>
                    </a:cubicBezTo>
                    <a:cubicBezTo>
                      <a:pt x="431" y="162"/>
                      <a:pt x="431" y="162"/>
                      <a:pt x="431" y="162"/>
                    </a:cubicBezTo>
                    <a:cubicBezTo>
                      <a:pt x="431" y="360"/>
                      <a:pt x="431" y="360"/>
                      <a:pt x="431" y="360"/>
                    </a:cubicBezTo>
                    <a:cubicBezTo>
                      <a:pt x="141" y="360"/>
                      <a:pt x="141" y="360"/>
                      <a:pt x="141" y="360"/>
                    </a:cubicBezTo>
                    <a:close/>
                  </a:path>
                </a:pathLst>
              </a:custGeom>
              <a:grpFill/>
              <a:ln w="9525">
                <a:noFill/>
                <a:round/>
                <a:headEnd/>
                <a:tailEnd/>
              </a:ln>
            </p:spPr>
            <p:txBody>
              <a:bodyPr/>
              <a:lstStyle/>
              <a:p>
                <a:pPr defTabSz="822686">
                  <a:defRPr/>
                </a:pPr>
                <a:endParaRPr lang="en-US" sz="1619" kern="0">
                  <a:solidFill>
                    <a:srgbClr val="233746"/>
                  </a:solidFill>
                </a:endParaRPr>
              </a:p>
            </p:txBody>
          </p:sp>
          <p:sp>
            <p:nvSpPr>
              <p:cNvPr id="282" name="Freeform 352"/>
              <p:cNvSpPr>
                <a:spLocks noChangeAspect="1"/>
              </p:cNvSpPr>
              <p:nvPr/>
            </p:nvSpPr>
            <p:spPr bwMode="auto">
              <a:xfrm>
                <a:off x="5235" y="2838"/>
                <a:ext cx="368" cy="352"/>
              </a:xfrm>
              <a:custGeom>
                <a:avLst/>
                <a:gdLst/>
                <a:ahLst/>
                <a:cxnLst>
                  <a:cxn ang="0">
                    <a:pos x="122" y="0"/>
                  </a:cxn>
                  <a:cxn ang="0">
                    <a:pos x="0" y="119"/>
                  </a:cxn>
                  <a:cxn ang="0">
                    <a:pos x="122" y="236"/>
                  </a:cxn>
                  <a:cxn ang="0">
                    <a:pos x="247" y="119"/>
                  </a:cxn>
                  <a:cxn ang="0">
                    <a:pos x="122" y="0"/>
                  </a:cxn>
                </a:cxnLst>
                <a:rect l="0" t="0" r="r" b="b"/>
                <a:pathLst>
                  <a:path w="247" h="236">
                    <a:moveTo>
                      <a:pt x="122" y="0"/>
                    </a:moveTo>
                    <a:cubicBezTo>
                      <a:pt x="55" y="0"/>
                      <a:pt x="0" y="54"/>
                      <a:pt x="0" y="119"/>
                    </a:cubicBezTo>
                    <a:cubicBezTo>
                      <a:pt x="0" y="184"/>
                      <a:pt x="55" y="236"/>
                      <a:pt x="122" y="236"/>
                    </a:cubicBezTo>
                    <a:cubicBezTo>
                      <a:pt x="193" y="236"/>
                      <a:pt x="247" y="184"/>
                      <a:pt x="247" y="119"/>
                    </a:cubicBezTo>
                    <a:cubicBezTo>
                      <a:pt x="247" y="54"/>
                      <a:pt x="193" y="0"/>
                      <a:pt x="122" y="0"/>
                    </a:cubicBezTo>
                  </a:path>
                </a:pathLst>
              </a:custGeom>
              <a:grpFill/>
              <a:ln w="9525">
                <a:noFill/>
                <a:round/>
                <a:headEnd/>
                <a:tailEnd/>
              </a:ln>
            </p:spPr>
            <p:txBody>
              <a:bodyPr/>
              <a:lstStyle/>
              <a:p>
                <a:pPr defTabSz="822686">
                  <a:defRPr/>
                </a:pPr>
                <a:endParaRPr lang="en-US" sz="1619" kern="0" dirty="0">
                  <a:solidFill>
                    <a:srgbClr val="233746"/>
                  </a:solidFill>
                </a:endParaRPr>
              </a:p>
            </p:txBody>
          </p:sp>
          <p:sp>
            <p:nvSpPr>
              <p:cNvPr id="283" name="Freeform 353"/>
              <p:cNvSpPr>
                <a:spLocks noChangeAspect="1"/>
              </p:cNvSpPr>
              <p:nvPr/>
            </p:nvSpPr>
            <p:spPr bwMode="auto">
              <a:xfrm>
                <a:off x="3112" y="3311"/>
                <a:ext cx="841" cy="537"/>
              </a:xfrm>
              <a:custGeom>
                <a:avLst/>
                <a:gdLst/>
                <a:ahLst/>
                <a:cxnLst>
                  <a:cxn ang="0">
                    <a:pos x="135" y="360"/>
                  </a:cxn>
                  <a:cxn ang="0">
                    <a:pos x="135" y="162"/>
                  </a:cxn>
                  <a:cxn ang="0">
                    <a:pos x="103" y="162"/>
                  </a:cxn>
                  <a:cxn ang="0">
                    <a:pos x="103" y="360"/>
                  </a:cxn>
                  <a:cxn ang="0">
                    <a:pos x="0" y="360"/>
                  </a:cxn>
                  <a:cxn ang="0">
                    <a:pos x="0" y="154"/>
                  </a:cxn>
                  <a:cxn ang="0">
                    <a:pos x="133" y="0"/>
                  </a:cxn>
                  <a:cxn ang="0">
                    <a:pos x="431" y="0"/>
                  </a:cxn>
                  <a:cxn ang="0">
                    <a:pos x="564" y="154"/>
                  </a:cxn>
                  <a:cxn ang="0">
                    <a:pos x="564" y="360"/>
                  </a:cxn>
                  <a:cxn ang="0">
                    <a:pos x="450" y="360"/>
                  </a:cxn>
                  <a:cxn ang="0">
                    <a:pos x="450" y="162"/>
                  </a:cxn>
                  <a:cxn ang="0">
                    <a:pos x="420" y="162"/>
                  </a:cxn>
                  <a:cxn ang="0">
                    <a:pos x="420" y="360"/>
                  </a:cxn>
                  <a:cxn ang="0">
                    <a:pos x="135" y="360"/>
                  </a:cxn>
                </a:cxnLst>
                <a:rect l="0" t="0" r="r" b="b"/>
                <a:pathLst>
                  <a:path w="564" h="360">
                    <a:moveTo>
                      <a:pt x="135" y="360"/>
                    </a:moveTo>
                    <a:cubicBezTo>
                      <a:pt x="135" y="162"/>
                      <a:pt x="135" y="162"/>
                      <a:pt x="135" y="162"/>
                    </a:cubicBezTo>
                    <a:cubicBezTo>
                      <a:pt x="103" y="162"/>
                      <a:pt x="103" y="162"/>
                      <a:pt x="103" y="162"/>
                    </a:cubicBezTo>
                    <a:cubicBezTo>
                      <a:pt x="103" y="360"/>
                      <a:pt x="103" y="360"/>
                      <a:pt x="103" y="360"/>
                    </a:cubicBezTo>
                    <a:cubicBezTo>
                      <a:pt x="106" y="360"/>
                      <a:pt x="0" y="360"/>
                      <a:pt x="0" y="360"/>
                    </a:cubicBezTo>
                    <a:cubicBezTo>
                      <a:pt x="0" y="154"/>
                      <a:pt x="0" y="154"/>
                      <a:pt x="0" y="154"/>
                    </a:cubicBezTo>
                    <a:cubicBezTo>
                      <a:pt x="0" y="67"/>
                      <a:pt x="59" y="0"/>
                      <a:pt x="133" y="0"/>
                    </a:cubicBezTo>
                    <a:cubicBezTo>
                      <a:pt x="431" y="0"/>
                      <a:pt x="431" y="0"/>
                      <a:pt x="431" y="0"/>
                    </a:cubicBezTo>
                    <a:cubicBezTo>
                      <a:pt x="504" y="0"/>
                      <a:pt x="564" y="67"/>
                      <a:pt x="564" y="154"/>
                    </a:cubicBezTo>
                    <a:cubicBezTo>
                      <a:pt x="564" y="360"/>
                      <a:pt x="564" y="360"/>
                      <a:pt x="564" y="360"/>
                    </a:cubicBezTo>
                    <a:cubicBezTo>
                      <a:pt x="450" y="360"/>
                      <a:pt x="450" y="360"/>
                      <a:pt x="450" y="360"/>
                    </a:cubicBezTo>
                    <a:cubicBezTo>
                      <a:pt x="450" y="162"/>
                      <a:pt x="450" y="162"/>
                      <a:pt x="450" y="162"/>
                    </a:cubicBezTo>
                    <a:cubicBezTo>
                      <a:pt x="420" y="162"/>
                      <a:pt x="420" y="162"/>
                      <a:pt x="420" y="162"/>
                    </a:cubicBezTo>
                    <a:cubicBezTo>
                      <a:pt x="420" y="360"/>
                      <a:pt x="420" y="360"/>
                      <a:pt x="420" y="360"/>
                    </a:cubicBezTo>
                    <a:cubicBezTo>
                      <a:pt x="135" y="360"/>
                      <a:pt x="135" y="360"/>
                      <a:pt x="135" y="360"/>
                    </a:cubicBezTo>
                    <a:close/>
                  </a:path>
                </a:pathLst>
              </a:custGeom>
              <a:grpFill/>
              <a:ln w="9525">
                <a:noFill/>
                <a:round/>
                <a:headEnd/>
                <a:tailEnd/>
              </a:ln>
            </p:spPr>
            <p:txBody>
              <a:bodyPr/>
              <a:lstStyle/>
              <a:p>
                <a:pPr defTabSz="822686">
                  <a:defRPr/>
                </a:pPr>
                <a:endParaRPr lang="en-US" sz="1619" kern="0">
                  <a:solidFill>
                    <a:srgbClr val="233746"/>
                  </a:solidFill>
                </a:endParaRPr>
              </a:p>
            </p:txBody>
          </p:sp>
          <p:sp>
            <p:nvSpPr>
              <p:cNvPr id="284" name="Oval 354"/>
              <p:cNvSpPr>
                <a:spLocks noChangeAspect="1" noChangeArrowheads="1"/>
              </p:cNvSpPr>
              <p:nvPr/>
            </p:nvSpPr>
            <p:spPr bwMode="auto">
              <a:xfrm>
                <a:off x="3346" y="2838"/>
                <a:ext cx="352" cy="352"/>
              </a:xfrm>
              <a:prstGeom prst="ellipse">
                <a:avLst/>
              </a:prstGeom>
              <a:grpFill/>
              <a:ln w="9525">
                <a:noFill/>
                <a:round/>
                <a:headEnd/>
                <a:tailEnd/>
              </a:ln>
            </p:spPr>
            <p:txBody>
              <a:bodyPr/>
              <a:lstStyle/>
              <a:p>
                <a:pPr defTabSz="822686">
                  <a:defRPr/>
                </a:pPr>
                <a:endParaRPr lang="en-US" sz="1619" kern="0">
                  <a:solidFill>
                    <a:srgbClr val="233746"/>
                  </a:solidFill>
                </a:endParaRPr>
              </a:p>
            </p:txBody>
          </p:sp>
          <p:sp>
            <p:nvSpPr>
              <p:cNvPr id="285" name="Freeform 355"/>
              <p:cNvSpPr>
                <a:spLocks noChangeAspect="1"/>
              </p:cNvSpPr>
              <p:nvPr/>
            </p:nvSpPr>
            <p:spPr bwMode="auto">
              <a:xfrm>
                <a:off x="5791" y="3596"/>
                <a:ext cx="182" cy="100"/>
              </a:xfrm>
              <a:custGeom>
                <a:avLst/>
                <a:gdLst/>
                <a:ahLst/>
                <a:cxnLst>
                  <a:cxn ang="0">
                    <a:pos x="88" y="67"/>
                  </a:cxn>
                  <a:cxn ang="0">
                    <a:pos x="34" y="67"/>
                  </a:cxn>
                  <a:cxn ang="0">
                    <a:pos x="0" y="33"/>
                  </a:cxn>
                  <a:cxn ang="0">
                    <a:pos x="34" y="0"/>
                  </a:cxn>
                  <a:cxn ang="0">
                    <a:pos x="88" y="0"/>
                  </a:cxn>
                  <a:cxn ang="0">
                    <a:pos x="122" y="33"/>
                  </a:cxn>
                  <a:cxn ang="0">
                    <a:pos x="88" y="67"/>
                  </a:cxn>
                </a:cxnLst>
                <a:rect l="0" t="0" r="r" b="b"/>
                <a:pathLst>
                  <a:path w="122" h="67">
                    <a:moveTo>
                      <a:pt x="88" y="67"/>
                    </a:moveTo>
                    <a:cubicBezTo>
                      <a:pt x="34" y="67"/>
                      <a:pt x="34" y="67"/>
                      <a:pt x="34" y="67"/>
                    </a:cubicBezTo>
                    <a:cubicBezTo>
                      <a:pt x="15" y="67"/>
                      <a:pt x="0" y="52"/>
                      <a:pt x="0" y="33"/>
                    </a:cubicBezTo>
                    <a:cubicBezTo>
                      <a:pt x="0" y="15"/>
                      <a:pt x="15" y="0"/>
                      <a:pt x="34" y="0"/>
                    </a:cubicBezTo>
                    <a:cubicBezTo>
                      <a:pt x="88" y="0"/>
                      <a:pt x="88" y="0"/>
                      <a:pt x="88" y="0"/>
                    </a:cubicBezTo>
                    <a:cubicBezTo>
                      <a:pt x="107" y="0"/>
                      <a:pt x="122" y="15"/>
                      <a:pt x="122" y="33"/>
                    </a:cubicBezTo>
                    <a:cubicBezTo>
                      <a:pt x="122" y="52"/>
                      <a:pt x="107" y="67"/>
                      <a:pt x="88" y="67"/>
                    </a:cubicBezTo>
                    <a:close/>
                  </a:path>
                </a:pathLst>
              </a:custGeom>
              <a:grpFill/>
              <a:ln w="9525">
                <a:noFill/>
                <a:round/>
                <a:headEnd/>
                <a:tailEnd/>
              </a:ln>
            </p:spPr>
            <p:txBody>
              <a:bodyPr/>
              <a:lstStyle/>
              <a:p>
                <a:pPr defTabSz="822686">
                  <a:defRPr/>
                </a:pPr>
                <a:endParaRPr lang="en-US" sz="1619" kern="0">
                  <a:solidFill>
                    <a:srgbClr val="233746"/>
                  </a:solidFill>
                </a:endParaRPr>
              </a:p>
            </p:txBody>
          </p:sp>
          <p:sp>
            <p:nvSpPr>
              <p:cNvPr id="286" name="Freeform 356"/>
              <p:cNvSpPr>
                <a:spLocks noChangeAspect="1"/>
              </p:cNvSpPr>
              <p:nvPr/>
            </p:nvSpPr>
            <p:spPr bwMode="auto">
              <a:xfrm>
                <a:off x="3903" y="3596"/>
                <a:ext cx="201" cy="100"/>
              </a:xfrm>
              <a:custGeom>
                <a:avLst/>
                <a:gdLst/>
                <a:ahLst/>
                <a:cxnLst>
                  <a:cxn ang="0">
                    <a:pos x="102" y="67"/>
                  </a:cxn>
                  <a:cxn ang="0">
                    <a:pos x="34" y="67"/>
                  </a:cxn>
                  <a:cxn ang="0">
                    <a:pos x="0" y="33"/>
                  </a:cxn>
                  <a:cxn ang="0">
                    <a:pos x="34" y="0"/>
                  </a:cxn>
                  <a:cxn ang="0">
                    <a:pos x="102" y="0"/>
                  </a:cxn>
                  <a:cxn ang="0">
                    <a:pos x="135" y="33"/>
                  </a:cxn>
                  <a:cxn ang="0">
                    <a:pos x="102" y="67"/>
                  </a:cxn>
                </a:cxnLst>
                <a:rect l="0" t="0" r="r" b="b"/>
                <a:pathLst>
                  <a:path w="135" h="67">
                    <a:moveTo>
                      <a:pt x="102" y="67"/>
                    </a:moveTo>
                    <a:cubicBezTo>
                      <a:pt x="34" y="67"/>
                      <a:pt x="34" y="67"/>
                      <a:pt x="34" y="67"/>
                    </a:cubicBezTo>
                    <a:cubicBezTo>
                      <a:pt x="15" y="67"/>
                      <a:pt x="0" y="52"/>
                      <a:pt x="0" y="33"/>
                    </a:cubicBezTo>
                    <a:cubicBezTo>
                      <a:pt x="0" y="15"/>
                      <a:pt x="15" y="0"/>
                      <a:pt x="34" y="0"/>
                    </a:cubicBezTo>
                    <a:cubicBezTo>
                      <a:pt x="102" y="0"/>
                      <a:pt x="102" y="0"/>
                      <a:pt x="102" y="0"/>
                    </a:cubicBezTo>
                    <a:cubicBezTo>
                      <a:pt x="120" y="0"/>
                      <a:pt x="135" y="15"/>
                      <a:pt x="135" y="33"/>
                    </a:cubicBezTo>
                    <a:cubicBezTo>
                      <a:pt x="135" y="52"/>
                      <a:pt x="120" y="67"/>
                      <a:pt x="102" y="67"/>
                    </a:cubicBezTo>
                    <a:close/>
                  </a:path>
                </a:pathLst>
              </a:custGeom>
              <a:grpFill/>
              <a:ln w="9525">
                <a:noFill/>
                <a:round/>
                <a:headEnd/>
                <a:tailEnd/>
              </a:ln>
            </p:spPr>
            <p:txBody>
              <a:bodyPr/>
              <a:lstStyle/>
              <a:p>
                <a:pPr defTabSz="822686">
                  <a:defRPr/>
                </a:pPr>
                <a:endParaRPr lang="en-US" sz="1619" kern="0">
                  <a:solidFill>
                    <a:srgbClr val="233746"/>
                  </a:solidFill>
                </a:endParaRPr>
              </a:p>
            </p:txBody>
          </p:sp>
          <p:sp>
            <p:nvSpPr>
              <p:cNvPr id="287" name="Freeform 357"/>
              <p:cNvSpPr>
                <a:spLocks noChangeAspect="1"/>
              </p:cNvSpPr>
              <p:nvPr/>
            </p:nvSpPr>
            <p:spPr bwMode="auto">
              <a:xfrm>
                <a:off x="4829" y="3596"/>
                <a:ext cx="217" cy="100"/>
              </a:xfrm>
              <a:custGeom>
                <a:avLst/>
                <a:gdLst/>
                <a:ahLst/>
                <a:cxnLst>
                  <a:cxn ang="0">
                    <a:pos x="112" y="67"/>
                  </a:cxn>
                  <a:cxn ang="0">
                    <a:pos x="34" y="67"/>
                  </a:cxn>
                  <a:cxn ang="0">
                    <a:pos x="0" y="33"/>
                  </a:cxn>
                  <a:cxn ang="0">
                    <a:pos x="34" y="0"/>
                  </a:cxn>
                  <a:cxn ang="0">
                    <a:pos x="112" y="0"/>
                  </a:cxn>
                  <a:cxn ang="0">
                    <a:pos x="146" y="33"/>
                  </a:cxn>
                  <a:cxn ang="0">
                    <a:pos x="112" y="67"/>
                  </a:cxn>
                </a:cxnLst>
                <a:rect l="0" t="0" r="r" b="b"/>
                <a:pathLst>
                  <a:path w="146" h="67">
                    <a:moveTo>
                      <a:pt x="112" y="67"/>
                    </a:moveTo>
                    <a:cubicBezTo>
                      <a:pt x="34" y="67"/>
                      <a:pt x="34" y="67"/>
                      <a:pt x="34" y="67"/>
                    </a:cubicBezTo>
                    <a:cubicBezTo>
                      <a:pt x="15" y="67"/>
                      <a:pt x="0" y="52"/>
                      <a:pt x="0" y="33"/>
                    </a:cubicBezTo>
                    <a:cubicBezTo>
                      <a:pt x="0" y="15"/>
                      <a:pt x="15" y="0"/>
                      <a:pt x="34" y="0"/>
                    </a:cubicBezTo>
                    <a:cubicBezTo>
                      <a:pt x="112" y="0"/>
                      <a:pt x="112" y="0"/>
                      <a:pt x="112" y="0"/>
                    </a:cubicBezTo>
                    <a:cubicBezTo>
                      <a:pt x="131" y="0"/>
                      <a:pt x="146" y="15"/>
                      <a:pt x="146" y="33"/>
                    </a:cubicBezTo>
                    <a:cubicBezTo>
                      <a:pt x="146" y="52"/>
                      <a:pt x="131" y="67"/>
                      <a:pt x="112" y="67"/>
                    </a:cubicBezTo>
                    <a:close/>
                  </a:path>
                </a:pathLst>
              </a:custGeom>
              <a:grpFill/>
              <a:ln w="9525">
                <a:noFill/>
                <a:round/>
                <a:headEnd/>
                <a:tailEnd/>
              </a:ln>
            </p:spPr>
            <p:txBody>
              <a:bodyPr/>
              <a:lstStyle/>
              <a:p>
                <a:pPr defTabSz="822686">
                  <a:defRPr/>
                </a:pPr>
                <a:endParaRPr lang="en-US" sz="1619" kern="0">
                  <a:solidFill>
                    <a:srgbClr val="233746"/>
                  </a:solidFill>
                </a:endParaRPr>
              </a:p>
            </p:txBody>
          </p:sp>
        </p:grpSp>
        <p:cxnSp>
          <p:nvCxnSpPr>
            <p:cNvPr id="288" name="直接连接符 287"/>
            <p:cNvCxnSpPr>
              <a:stCxn id="20" idx="2"/>
            </p:cNvCxnSpPr>
            <p:nvPr/>
          </p:nvCxnSpPr>
          <p:spPr>
            <a:xfrm flipH="1" flipV="1">
              <a:off x="5719191" y="4119929"/>
              <a:ext cx="400205" cy="310783"/>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93" name="Group 254"/>
            <p:cNvGrpSpPr/>
            <p:nvPr/>
          </p:nvGrpSpPr>
          <p:grpSpPr>
            <a:xfrm>
              <a:off x="6161106" y="4194132"/>
              <a:ext cx="448278" cy="374413"/>
              <a:chOff x="4679763" y="1821309"/>
              <a:chExt cx="327026" cy="187325"/>
            </a:xfrm>
            <a:solidFill>
              <a:srgbClr val="FFC000"/>
            </a:solidFill>
          </p:grpSpPr>
          <p:sp>
            <p:nvSpPr>
              <p:cNvPr id="294" name="Freeform 962"/>
              <p:cNvSpPr>
                <a:spLocks noChangeAspect="1"/>
              </p:cNvSpPr>
              <p:nvPr/>
            </p:nvSpPr>
            <p:spPr bwMode="gray">
              <a:xfrm>
                <a:off x="4794063" y="1821309"/>
                <a:ext cx="98425" cy="60325"/>
              </a:xfrm>
              <a:prstGeom prst="rect">
                <a:avLst/>
              </a:prstGeom>
              <a:grpFill/>
              <a:ln w="9525">
                <a:noFill/>
                <a:round/>
                <a:headEnd/>
                <a:tailEnd/>
              </a:ln>
            </p:spPr>
            <p:txBody>
              <a:bodyPr/>
              <a:lstStyle/>
              <a:p>
                <a:pPr defTabSz="822686">
                  <a:defRPr/>
                </a:pPr>
                <a:endParaRPr lang="en-US" sz="1619" kern="0">
                  <a:solidFill>
                    <a:srgbClr val="233746"/>
                  </a:solidFill>
                </a:endParaRPr>
              </a:p>
            </p:txBody>
          </p:sp>
          <p:sp>
            <p:nvSpPr>
              <p:cNvPr id="295" name="Freeform 963"/>
              <p:cNvSpPr>
                <a:spLocks noChangeAspect="1"/>
              </p:cNvSpPr>
              <p:nvPr/>
            </p:nvSpPr>
            <p:spPr bwMode="gray">
              <a:xfrm>
                <a:off x="4679763" y="1948309"/>
                <a:ext cx="100013" cy="60325"/>
              </a:xfrm>
              <a:prstGeom prst="rect">
                <a:avLst/>
              </a:prstGeom>
              <a:grpFill/>
              <a:ln w="9525">
                <a:noFill/>
                <a:round/>
                <a:headEnd/>
                <a:tailEnd/>
              </a:ln>
            </p:spPr>
            <p:txBody>
              <a:bodyPr/>
              <a:lstStyle/>
              <a:p>
                <a:pPr defTabSz="822686">
                  <a:defRPr/>
                </a:pPr>
                <a:endParaRPr lang="en-US" sz="1619" kern="0">
                  <a:solidFill>
                    <a:srgbClr val="233746"/>
                  </a:solidFill>
                </a:endParaRPr>
              </a:p>
            </p:txBody>
          </p:sp>
          <p:sp>
            <p:nvSpPr>
              <p:cNvPr id="296" name="Freeform 964"/>
              <p:cNvSpPr>
                <a:spLocks noChangeAspect="1"/>
              </p:cNvSpPr>
              <p:nvPr/>
            </p:nvSpPr>
            <p:spPr bwMode="gray">
              <a:xfrm>
                <a:off x="4906776" y="1948309"/>
                <a:ext cx="100013" cy="60325"/>
              </a:xfrm>
              <a:prstGeom prst="rect">
                <a:avLst/>
              </a:prstGeom>
              <a:grpFill/>
              <a:ln w="9525">
                <a:noFill/>
                <a:round/>
                <a:headEnd/>
                <a:tailEnd/>
              </a:ln>
            </p:spPr>
            <p:txBody>
              <a:bodyPr/>
              <a:lstStyle/>
              <a:p>
                <a:pPr defTabSz="822686">
                  <a:defRPr/>
                </a:pPr>
                <a:endParaRPr lang="en-US" sz="1619" kern="0" dirty="0">
                  <a:solidFill>
                    <a:srgbClr val="233746"/>
                  </a:solidFill>
                </a:endParaRPr>
              </a:p>
            </p:txBody>
          </p:sp>
          <p:sp>
            <p:nvSpPr>
              <p:cNvPr id="297" name="Freeform 965"/>
              <p:cNvSpPr>
                <a:spLocks noChangeAspect="1"/>
              </p:cNvSpPr>
              <p:nvPr/>
            </p:nvSpPr>
            <p:spPr bwMode="gray">
              <a:xfrm>
                <a:off x="4794063" y="1948309"/>
                <a:ext cx="98425" cy="60325"/>
              </a:xfrm>
              <a:prstGeom prst="rect">
                <a:avLst/>
              </a:prstGeom>
              <a:grpFill/>
              <a:ln w="9525">
                <a:noFill/>
                <a:round/>
                <a:headEnd/>
                <a:tailEnd/>
              </a:ln>
            </p:spPr>
            <p:txBody>
              <a:bodyPr/>
              <a:lstStyle/>
              <a:p>
                <a:pPr defTabSz="822686">
                  <a:defRPr/>
                </a:pPr>
                <a:endParaRPr lang="en-US" sz="1619" kern="0">
                  <a:solidFill>
                    <a:srgbClr val="233746"/>
                  </a:solidFill>
                </a:endParaRPr>
              </a:p>
            </p:txBody>
          </p:sp>
          <p:sp>
            <p:nvSpPr>
              <p:cNvPr id="298" name="Freeform 966"/>
              <p:cNvSpPr>
                <a:spLocks noChangeAspect="1"/>
              </p:cNvSpPr>
              <p:nvPr/>
            </p:nvSpPr>
            <p:spPr bwMode="gray">
              <a:xfrm>
                <a:off x="4724213" y="1878459"/>
                <a:ext cx="238125" cy="73025"/>
              </a:xfrm>
              <a:custGeom>
                <a:avLst/>
                <a:gdLst/>
                <a:ahLst/>
                <a:cxnLst>
                  <a:cxn ang="0">
                    <a:pos x="1673" y="562"/>
                  </a:cxn>
                  <a:cxn ang="0">
                    <a:pos x="1673" y="0"/>
                  </a:cxn>
                  <a:cxn ang="0">
                    <a:pos x="1531" y="0"/>
                  </a:cxn>
                  <a:cxn ang="0">
                    <a:pos x="1531" y="562"/>
                  </a:cxn>
                  <a:cxn ang="0">
                    <a:pos x="0" y="562"/>
                  </a:cxn>
                  <a:cxn ang="0">
                    <a:pos x="0" y="965"/>
                  </a:cxn>
                  <a:cxn ang="0">
                    <a:pos x="142" y="965"/>
                  </a:cxn>
                  <a:cxn ang="0">
                    <a:pos x="142" y="704"/>
                  </a:cxn>
                  <a:cxn ang="0">
                    <a:pos x="1531" y="704"/>
                  </a:cxn>
                  <a:cxn ang="0">
                    <a:pos x="1531" y="938"/>
                  </a:cxn>
                  <a:cxn ang="0">
                    <a:pos x="1673" y="938"/>
                  </a:cxn>
                  <a:cxn ang="0">
                    <a:pos x="1673" y="704"/>
                  </a:cxn>
                  <a:cxn ang="0">
                    <a:pos x="3066" y="704"/>
                  </a:cxn>
                  <a:cxn ang="0">
                    <a:pos x="3066" y="972"/>
                  </a:cxn>
                  <a:cxn ang="0">
                    <a:pos x="3208" y="972"/>
                  </a:cxn>
                  <a:cxn ang="0">
                    <a:pos x="3208" y="562"/>
                  </a:cxn>
                  <a:cxn ang="0">
                    <a:pos x="1673" y="562"/>
                  </a:cxn>
                </a:cxnLst>
                <a:rect l="0" t="0" r="r" b="b"/>
                <a:pathLst>
                  <a:path w="3208" h="972">
                    <a:moveTo>
                      <a:pt x="1673" y="562"/>
                    </a:moveTo>
                    <a:cubicBezTo>
                      <a:pt x="1673" y="0"/>
                      <a:pt x="1673" y="0"/>
                      <a:pt x="1673" y="0"/>
                    </a:cubicBezTo>
                    <a:cubicBezTo>
                      <a:pt x="1531" y="0"/>
                      <a:pt x="1531" y="0"/>
                      <a:pt x="1531" y="0"/>
                    </a:cubicBezTo>
                    <a:cubicBezTo>
                      <a:pt x="1531" y="562"/>
                      <a:pt x="1531" y="562"/>
                      <a:pt x="1531" y="562"/>
                    </a:cubicBezTo>
                    <a:cubicBezTo>
                      <a:pt x="0" y="562"/>
                      <a:pt x="0" y="562"/>
                      <a:pt x="0" y="562"/>
                    </a:cubicBezTo>
                    <a:cubicBezTo>
                      <a:pt x="0" y="965"/>
                      <a:pt x="0" y="965"/>
                      <a:pt x="0" y="965"/>
                    </a:cubicBezTo>
                    <a:cubicBezTo>
                      <a:pt x="142" y="965"/>
                      <a:pt x="142" y="965"/>
                      <a:pt x="142" y="965"/>
                    </a:cubicBezTo>
                    <a:cubicBezTo>
                      <a:pt x="142" y="965"/>
                      <a:pt x="142" y="791"/>
                      <a:pt x="142" y="704"/>
                    </a:cubicBezTo>
                    <a:cubicBezTo>
                      <a:pt x="1531" y="704"/>
                      <a:pt x="1531" y="704"/>
                      <a:pt x="1531" y="704"/>
                    </a:cubicBezTo>
                    <a:cubicBezTo>
                      <a:pt x="1531" y="938"/>
                      <a:pt x="1531" y="938"/>
                      <a:pt x="1531" y="938"/>
                    </a:cubicBezTo>
                    <a:cubicBezTo>
                      <a:pt x="1673" y="938"/>
                      <a:pt x="1673" y="938"/>
                      <a:pt x="1673" y="938"/>
                    </a:cubicBezTo>
                    <a:cubicBezTo>
                      <a:pt x="1673" y="704"/>
                      <a:pt x="1673" y="704"/>
                      <a:pt x="1673" y="704"/>
                    </a:cubicBezTo>
                    <a:cubicBezTo>
                      <a:pt x="3066" y="704"/>
                      <a:pt x="3066" y="704"/>
                      <a:pt x="3066" y="704"/>
                    </a:cubicBezTo>
                    <a:cubicBezTo>
                      <a:pt x="3066" y="792"/>
                      <a:pt x="3066" y="972"/>
                      <a:pt x="3066" y="972"/>
                    </a:cubicBezTo>
                    <a:cubicBezTo>
                      <a:pt x="3208" y="972"/>
                      <a:pt x="3208" y="972"/>
                      <a:pt x="3208" y="972"/>
                    </a:cubicBezTo>
                    <a:cubicBezTo>
                      <a:pt x="3208" y="562"/>
                      <a:pt x="3208" y="562"/>
                      <a:pt x="3208" y="562"/>
                    </a:cubicBezTo>
                    <a:lnTo>
                      <a:pt x="1673" y="562"/>
                    </a:lnTo>
                    <a:close/>
                  </a:path>
                </a:pathLst>
              </a:custGeom>
              <a:grpFill/>
              <a:ln w="9525">
                <a:noFill/>
                <a:round/>
                <a:headEnd/>
                <a:tailEnd/>
              </a:ln>
            </p:spPr>
            <p:txBody>
              <a:bodyPr/>
              <a:lstStyle/>
              <a:p>
                <a:pPr defTabSz="822686">
                  <a:defRPr/>
                </a:pPr>
                <a:endParaRPr lang="en-US" sz="1619" kern="0" dirty="0">
                  <a:solidFill>
                    <a:srgbClr val="233746"/>
                  </a:solidFill>
                </a:endParaRPr>
              </a:p>
            </p:txBody>
          </p:sp>
        </p:grpSp>
        <p:grpSp>
          <p:nvGrpSpPr>
            <p:cNvPr id="301" name="Group 789"/>
            <p:cNvGrpSpPr>
              <a:grpSpLocks noChangeAspect="1"/>
            </p:cNvGrpSpPr>
            <p:nvPr>
              <p:custDataLst>
                <p:tags r:id="rId3"/>
              </p:custDataLst>
            </p:nvPr>
          </p:nvGrpSpPr>
          <p:grpSpPr bwMode="auto">
            <a:xfrm>
              <a:off x="4165808" y="2989609"/>
              <a:ext cx="333373" cy="344988"/>
              <a:chOff x="6254" y="2622"/>
              <a:chExt cx="336" cy="343"/>
            </a:xfrm>
          </p:grpSpPr>
          <p:sp>
            <p:nvSpPr>
              <p:cNvPr id="302" name="Freeform 790"/>
              <p:cNvSpPr>
                <a:spLocks noChangeAspect="1"/>
              </p:cNvSpPr>
              <p:nvPr/>
            </p:nvSpPr>
            <p:spPr bwMode="gray">
              <a:xfrm>
                <a:off x="6254" y="2622"/>
                <a:ext cx="201" cy="343"/>
              </a:xfrm>
              <a:custGeom>
                <a:avLst/>
                <a:gdLst/>
                <a:ahLst/>
                <a:cxnLst>
                  <a:cxn ang="0">
                    <a:pos x="156" y="25"/>
                  </a:cxn>
                  <a:cxn ang="0">
                    <a:pos x="53" y="127"/>
                  </a:cxn>
                  <a:cxn ang="0">
                    <a:pos x="17" y="127"/>
                  </a:cxn>
                  <a:cxn ang="0">
                    <a:pos x="0" y="144"/>
                  </a:cxn>
                  <a:cxn ang="0">
                    <a:pos x="0" y="211"/>
                  </a:cxn>
                  <a:cxn ang="0">
                    <a:pos x="17" y="228"/>
                  </a:cxn>
                  <a:cxn ang="0">
                    <a:pos x="53" y="228"/>
                  </a:cxn>
                  <a:cxn ang="0">
                    <a:pos x="156" y="330"/>
                  </a:cxn>
                  <a:cxn ang="0">
                    <a:pos x="208" y="320"/>
                  </a:cxn>
                  <a:cxn ang="0">
                    <a:pos x="208" y="35"/>
                  </a:cxn>
                  <a:cxn ang="0">
                    <a:pos x="156" y="25"/>
                  </a:cxn>
                </a:cxnLst>
                <a:rect l="0" t="0" r="r" b="b"/>
                <a:pathLst>
                  <a:path w="208" h="356">
                    <a:moveTo>
                      <a:pt x="156" y="25"/>
                    </a:moveTo>
                    <a:cubicBezTo>
                      <a:pt x="53" y="127"/>
                      <a:pt x="53" y="127"/>
                      <a:pt x="53" y="127"/>
                    </a:cubicBezTo>
                    <a:cubicBezTo>
                      <a:pt x="53" y="127"/>
                      <a:pt x="28" y="127"/>
                      <a:pt x="17" y="127"/>
                    </a:cubicBezTo>
                    <a:cubicBezTo>
                      <a:pt x="5" y="127"/>
                      <a:pt x="0" y="132"/>
                      <a:pt x="0" y="144"/>
                    </a:cubicBezTo>
                    <a:cubicBezTo>
                      <a:pt x="0" y="211"/>
                      <a:pt x="0" y="211"/>
                      <a:pt x="0" y="211"/>
                    </a:cubicBezTo>
                    <a:cubicBezTo>
                      <a:pt x="0" y="223"/>
                      <a:pt x="5" y="228"/>
                      <a:pt x="17" y="228"/>
                    </a:cubicBezTo>
                    <a:cubicBezTo>
                      <a:pt x="28" y="228"/>
                      <a:pt x="53" y="228"/>
                      <a:pt x="53" y="228"/>
                    </a:cubicBezTo>
                    <a:cubicBezTo>
                      <a:pt x="156" y="330"/>
                      <a:pt x="156" y="330"/>
                      <a:pt x="156" y="330"/>
                    </a:cubicBezTo>
                    <a:cubicBezTo>
                      <a:pt x="185" y="356"/>
                      <a:pt x="208" y="332"/>
                      <a:pt x="208" y="320"/>
                    </a:cubicBezTo>
                    <a:cubicBezTo>
                      <a:pt x="208" y="35"/>
                      <a:pt x="208" y="35"/>
                      <a:pt x="208" y="35"/>
                    </a:cubicBezTo>
                    <a:cubicBezTo>
                      <a:pt x="208" y="23"/>
                      <a:pt x="185" y="0"/>
                      <a:pt x="156" y="25"/>
                    </a:cubicBezTo>
                    <a:close/>
                  </a:path>
                </a:pathLst>
              </a:custGeom>
              <a:solidFill>
                <a:srgbClr val="FFC000"/>
              </a:solidFill>
              <a:ln w="9525">
                <a:solidFill>
                  <a:srgbClr val="FFC000"/>
                </a:solidFill>
                <a:round/>
                <a:headEnd/>
                <a:tailEnd/>
              </a:ln>
            </p:spPr>
            <p:txBody>
              <a:bodyPr/>
              <a:lstStyle/>
              <a:p>
                <a:endParaRPr lang="en-US" sz="1619" dirty="0">
                  <a:solidFill>
                    <a:srgbClr val="233746"/>
                  </a:solidFill>
                </a:endParaRPr>
              </a:p>
            </p:txBody>
          </p:sp>
          <p:sp>
            <p:nvSpPr>
              <p:cNvPr id="303" name="Freeform 793"/>
              <p:cNvSpPr>
                <a:spLocks noChangeAspect="1"/>
              </p:cNvSpPr>
              <p:nvPr/>
            </p:nvSpPr>
            <p:spPr bwMode="gray">
              <a:xfrm>
                <a:off x="6515" y="2678"/>
                <a:ext cx="75" cy="224"/>
              </a:xfrm>
              <a:custGeom>
                <a:avLst/>
                <a:gdLst/>
                <a:ahLst/>
                <a:cxnLst>
                  <a:cxn ang="0">
                    <a:pos x="2" y="3"/>
                  </a:cxn>
                  <a:cxn ang="0">
                    <a:pos x="3" y="9"/>
                  </a:cxn>
                  <a:cxn ang="0">
                    <a:pos x="69" y="117"/>
                  </a:cxn>
                  <a:cxn ang="0">
                    <a:pos x="7" y="223"/>
                  </a:cxn>
                  <a:cxn ang="0">
                    <a:pos x="6" y="230"/>
                  </a:cxn>
                  <a:cxn ang="0">
                    <a:pos x="12" y="231"/>
                  </a:cxn>
                  <a:cxn ang="0">
                    <a:pos x="78" y="117"/>
                  </a:cxn>
                  <a:cxn ang="0">
                    <a:pos x="8" y="1"/>
                  </a:cxn>
                  <a:cxn ang="0">
                    <a:pos x="2" y="3"/>
                  </a:cxn>
                </a:cxnLst>
                <a:rect l="0" t="0" r="r" b="b"/>
                <a:pathLst>
                  <a:path w="78" h="232">
                    <a:moveTo>
                      <a:pt x="2" y="3"/>
                    </a:moveTo>
                    <a:cubicBezTo>
                      <a:pt x="0" y="5"/>
                      <a:pt x="1" y="8"/>
                      <a:pt x="3" y="9"/>
                    </a:cubicBezTo>
                    <a:cubicBezTo>
                      <a:pt x="44" y="30"/>
                      <a:pt x="69" y="72"/>
                      <a:pt x="69" y="117"/>
                    </a:cubicBezTo>
                    <a:cubicBezTo>
                      <a:pt x="69" y="161"/>
                      <a:pt x="45" y="202"/>
                      <a:pt x="7" y="223"/>
                    </a:cubicBezTo>
                    <a:cubicBezTo>
                      <a:pt x="5" y="225"/>
                      <a:pt x="4" y="227"/>
                      <a:pt x="6" y="230"/>
                    </a:cubicBezTo>
                    <a:cubicBezTo>
                      <a:pt x="7" y="232"/>
                      <a:pt x="9" y="232"/>
                      <a:pt x="12" y="231"/>
                    </a:cubicBezTo>
                    <a:cubicBezTo>
                      <a:pt x="52" y="208"/>
                      <a:pt x="78" y="164"/>
                      <a:pt x="78" y="117"/>
                    </a:cubicBezTo>
                    <a:cubicBezTo>
                      <a:pt x="78" y="68"/>
                      <a:pt x="51" y="24"/>
                      <a:pt x="8" y="1"/>
                    </a:cubicBezTo>
                    <a:cubicBezTo>
                      <a:pt x="5" y="0"/>
                      <a:pt x="3" y="1"/>
                      <a:pt x="2" y="3"/>
                    </a:cubicBezTo>
                    <a:close/>
                  </a:path>
                </a:pathLst>
              </a:custGeom>
              <a:solidFill>
                <a:srgbClr val="879BAA"/>
              </a:solidFill>
              <a:ln w="9525">
                <a:solidFill>
                  <a:srgbClr val="FFC000"/>
                </a:solidFill>
                <a:round/>
                <a:headEnd/>
                <a:tailEnd/>
              </a:ln>
            </p:spPr>
            <p:txBody>
              <a:bodyPr/>
              <a:lstStyle/>
              <a:p>
                <a:endParaRPr lang="en-US" sz="1619">
                  <a:solidFill>
                    <a:srgbClr val="233746"/>
                  </a:solidFill>
                </a:endParaRPr>
              </a:p>
            </p:txBody>
          </p:sp>
          <p:sp>
            <p:nvSpPr>
              <p:cNvPr id="304" name="Freeform 794"/>
              <p:cNvSpPr>
                <a:spLocks noChangeAspect="1"/>
              </p:cNvSpPr>
              <p:nvPr/>
            </p:nvSpPr>
            <p:spPr bwMode="gray">
              <a:xfrm>
                <a:off x="6496" y="2713"/>
                <a:ext cx="55" cy="156"/>
              </a:xfrm>
              <a:custGeom>
                <a:avLst/>
                <a:gdLst/>
                <a:ahLst/>
                <a:cxnLst>
                  <a:cxn ang="0">
                    <a:pos x="2" y="3"/>
                  </a:cxn>
                  <a:cxn ang="0">
                    <a:pos x="3" y="9"/>
                  </a:cxn>
                  <a:cxn ang="0">
                    <a:pos x="47" y="81"/>
                  </a:cxn>
                  <a:cxn ang="0">
                    <a:pos x="6" y="152"/>
                  </a:cxn>
                  <a:cxn ang="0">
                    <a:pos x="4" y="158"/>
                  </a:cxn>
                  <a:cxn ang="0">
                    <a:pos x="10" y="160"/>
                  </a:cxn>
                  <a:cxn ang="0">
                    <a:pos x="56" y="81"/>
                  </a:cxn>
                  <a:cxn ang="0">
                    <a:pos x="8" y="1"/>
                  </a:cxn>
                  <a:cxn ang="0">
                    <a:pos x="2" y="3"/>
                  </a:cxn>
                </a:cxnLst>
                <a:rect l="0" t="0" r="r" b="b"/>
                <a:pathLst>
                  <a:path w="56" h="161">
                    <a:moveTo>
                      <a:pt x="2" y="3"/>
                    </a:moveTo>
                    <a:cubicBezTo>
                      <a:pt x="0" y="5"/>
                      <a:pt x="1" y="8"/>
                      <a:pt x="3" y="9"/>
                    </a:cubicBezTo>
                    <a:cubicBezTo>
                      <a:pt x="30" y="23"/>
                      <a:pt x="47" y="51"/>
                      <a:pt x="47" y="81"/>
                    </a:cubicBezTo>
                    <a:cubicBezTo>
                      <a:pt x="47" y="110"/>
                      <a:pt x="31" y="137"/>
                      <a:pt x="6" y="152"/>
                    </a:cubicBezTo>
                    <a:cubicBezTo>
                      <a:pt x="4" y="153"/>
                      <a:pt x="3" y="156"/>
                      <a:pt x="4" y="158"/>
                    </a:cubicBezTo>
                    <a:cubicBezTo>
                      <a:pt x="5" y="160"/>
                      <a:pt x="8" y="161"/>
                      <a:pt x="10" y="160"/>
                    </a:cubicBezTo>
                    <a:cubicBezTo>
                      <a:pt x="38" y="144"/>
                      <a:pt x="56" y="114"/>
                      <a:pt x="56" y="81"/>
                    </a:cubicBezTo>
                    <a:cubicBezTo>
                      <a:pt x="56" y="48"/>
                      <a:pt x="37" y="17"/>
                      <a:pt x="8" y="1"/>
                    </a:cubicBezTo>
                    <a:cubicBezTo>
                      <a:pt x="5" y="0"/>
                      <a:pt x="3" y="1"/>
                      <a:pt x="2" y="3"/>
                    </a:cubicBezTo>
                    <a:close/>
                  </a:path>
                </a:pathLst>
              </a:custGeom>
              <a:solidFill>
                <a:srgbClr val="879BAA"/>
              </a:solidFill>
              <a:ln w="9525">
                <a:solidFill>
                  <a:srgbClr val="FFC000"/>
                </a:solidFill>
                <a:round/>
                <a:headEnd/>
                <a:tailEnd/>
              </a:ln>
            </p:spPr>
            <p:txBody>
              <a:bodyPr/>
              <a:lstStyle/>
              <a:p>
                <a:endParaRPr lang="en-US" sz="1619">
                  <a:solidFill>
                    <a:srgbClr val="233746"/>
                  </a:solidFill>
                </a:endParaRPr>
              </a:p>
            </p:txBody>
          </p:sp>
          <p:sp>
            <p:nvSpPr>
              <p:cNvPr id="305" name="Freeform 795"/>
              <p:cNvSpPr>
                <a:spLocks noChangeAspect="1"/>
              </p:cNvSpPr>
              <p:nvPr/>
            </p:nvSpPr>
            <p:spPr bwMode="gray">
              <a:xfrm>
                <a:off x="6480" y="2741"/>
                <a:ext cx="37" cy="99"/>
              </a:xfrm>
              <a:custGeom>
                <a:avLst/>
                <a:gdLst/>
                <a:ahLst/>
                <a:cxnLst>
                  <a:cxn ang="0">
                    <a:pos x="2" y="3"/>
                  </a:cxn>
                  <a:cxn ang="0">
                    <a:pos x="3" y="9"/>
                  </a:cxn>
                  <a:cxn ang="0">
                    <a:pos x="29" y="51"/>
                  </a:cxn>
                  <a:cxn ang="0">
                    <a:pos x="5" y="92"/>
                  </a:cxn>
                  <a:cxn ang="0">
                    <a:pos x="3" y="98"/>
                  </a:cxn>
                  <a:cxn ang="0">
                    <a:pos x="9" y="100"/>
                  </a:cxn>
                  <a:cxn ang="0">
                    <a:pos x="38" y="51"/>
                  </a:cxn>
                  <a:cxn ang="0">
                    <a:pos x="8" y="1"/>
                  </a:cxn>
                  <a:cxn ang="0">
                    <a:pos x="2" y="3"/>
                  </a:cxn>
                </a:cxnLst>
                <a:rect l="0" t="0" r="r" b="b"/>
                <a:pathLst>
                  <a:path w="38" h="101">
                    <a:moveTo>
                      <a:pt x="2" y="3"/>
                    </a:moveTo>
                    <a:cubicBezTo>
                      <a:pt x="0" y="5"/>
                      <a:pt x="1" y="8"/>
                      <a:pt x="3" y="9"/>
                    </a:cubicBezTo>
                    <a:cubicBezTo>
                      <a:pt x="19" y="18"/>
                      <a:pt x="29" y="34"/>
                      <a:pt x="29" y="51"/>
                    </a:cubicBezTo>
                    <a:cubicBezTo>
                      <a:pt x="29" y="68"/>
                      <a:pt x="20" y="84"/>
                      <a:pt x="5" y="92"/>
                    </a:cubicBezTo>
                    <a:cubicBezTo>
                      <a:pt x="3" y="94"/>
                      <a:pt x="2" y="96"/>
                      <a:pt x="3" y="98"/>
                    </a:cubicBezTo>
                    <a:cubicBezTo>
                      <a:pt x="4" y="101"/>
                      <a:pt x="7" y="101"/>
                      <a:pt x="9" y="100"/>
                    </a:cubicBezTo>
                    <a:cubicBezTo>
                      <a:pt x="27" y="90"/>
                      <a:pt x="38" y="71"/>
                      <a:pt x="38" y="51"/>
                    </a:cubicBezTo>
                    <a:cubicBezTo>
                      <a:pt x="38" y="30"/>
                      <a:pt x="26" y="11"/>
                      <a:pt x="8" y="1"/>
                    </a:cubicBezTo>
                    <a:cubicBezTo>
                      <a:pt x="5" y="0"/>
                      <a:pt x="3" y="1"/>
                      <a:pt x="2" y="3"/>
                    </a:cubicBezTo>
                    <a:close/>
                  </a:path>
                </a:pathLst>
              </a:custGeom>
              <a:solidFill>
                <a:srgbClr val="879BAA"/>
              </a:solidFill>
              <a:ln w="9525">
                <a:solidFill>
                  <a:srgbClr val="FFC000"/>
                </a:solidFill>
                <a:round/>
                <a:headEnd/>
                <a:tailEnd/>
              </a:ln>
            </p:spPr>
            <p:txBody>
              <a:bodyPr/>
              <a:lstStyle/>
              <a:p>
                <a:endParaRPr lang="en-US" sz="1619">
                  <a:solidFill>
                    <a:srgbClr val="233746"/>
                  </a:solidFill>
                </a:endParaRPr>
              </a:p>
            </p:txBody>
          </p:sp>
        </p:grpSp>
        <p:sp>
          <p:nvSpPr>
            <p:cNvPr id="306" name="椭圆 305"/>
            <p:cNvSpPr/>
            <p:nvPr/>
          </p:nvSpPr>
          <p:spPr>
            <a:xfrm>
              <a:off x="7469517" y="3096110"/>
              <a:ext cx="396298" cy="4047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72" tIns="41136" rIns="82272" bIns="41136" numCol="1" spcCol="0" rtlCol="0" fromWordArt="0" anchor="ctr" anchorCtr="0" forceAA="0" compatLnSpc="1">
              <a:prstTxWarp prst="textNoShape">
                <a:avLst/>
              </a:prstTxWarp>
              <a:noAutofit/>
            </a:bodyPr>
            <a:lstStyle/>
            <a:p>
              <a:pPr algn="ctr"/>
              <a:endParaRPr lang="zh-CN" altLang="en-US" sz="1619"/>
            </a:p>
          </p:txBody>
        </p:sp>
        <p:cxnSp>
          <p:nvCxnSpPr>
            <p:cNvPr id="310" name="直接连接符 309"/>
            <p:cNvCxnSpPr>
              <a:stCxn id="268" idx="0"/>
            </p:cNvCxnSpPr>
            <p:nvPr/>
          </p:nvCxnSpPr>
          <p:spPr>
            <a:xfrm flipV="1">
              <a:off x="5710917" y="2464136"/>
              <a:ext cx="392306" cy="32176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1" name="直接连接符 310"/>
            <p:cNvCxnSpPr>
              <a:stCxn id="18" idx="6"/>
              <a:endCxn id="326" idx="3"/>
            </p:cNvCxnSpPr>
            <p:nvPr/>
          </p:nvCxnSpPr>
          <p:spPr>
            <a:xfrm flipV="1">
              <a:off x="5828471" y="2958717"/>
              <a:ext cx="264634" cy="440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4" name="直接连接符 313"/>
            <p:cNvCxnSpPr>
              <a:stCxn id="19" idx="6"/>
              <a:endCxn id="306" idx="2"/>
            </p:cNvCxnSpPr>
            <p:nvPr/>
          </p:nvCxnSpPr>
          <p:spPr>
            <a:xfrm>
              <a:off x="6817278" y="3216938"/>
              <a:ext cx="652239" cy="81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7" name="直接连接符 316"/>
            <p:cNvCxnSpPr>
              <a:endCxn id="18" idx="1"/>
            </p:cNvCxnSpPr>
            <p:nvPr/>
          </p:nvCxnSpPr>
          <p:spPr>
            <a:xfrm>
              <a:off x="5149039" y="2651757"/>
              <a:ext cx="210938" cy="153015"/>
            </a:xfrm>
            <a:prstGeom prst="line">
              <a:avLst/>
            </a:prstGeom>
          </p:spPr>
          <p:style>
            <a:lnRef idx="1">
              <a:schemeClr val="accent1"/>
            </a:lnRef>
            <a:fillRef idx="0">
              <a:schemeClr val="accent1"/>
            </a:fillRef>
            <a:effectRef idx="0">
              <a:schemeClr val="accent1"/>
            </a:effectRef>
            <a:fontRef idx="minor">
              <a:schemeClr val="tx1"/>
            </a:fontRef>
          </p:style>
        </p:cxnSp>
        <p:sp>
          <p:nvSpPr>
            <p:cNvPr id="323" name="椭圆 322"/>
            <p:cNvSpPr/>
            <p:nvPr/>
          </p:nvSpPr>
          <p:spPr>
            <a:xfrm>
              <a:off x="4798094" y="2347787"/>
              <a:ext cx="396298" cy="4047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72" tIns="41136" rIns="82272" bIns="41136" numCol="1" spcCol="0" rtlCol="0" fromWordArt="0" anchor="ctr" anchorCtr="0" forceAA="0" compatLnSpc="1">
              <a:prstTxWarp prst="textNoShape">
                <a:avLst/>
              </a:prstTxWarp>
              <a:noAutofit/>
            </a:bodyPr>
            <a:lstStyle/>
            <a:p>
              <a:pPr algn="ctr"/>
              <a:endParaRPr lang="zh-CN" altLang="en-US" sz="1619"/>
            </a:p>
          </p:txBody>
        </p:sp>
        <p:sp>
          <p:nvSpPr>
            <p:cNvPr id="326" name="椭圆 325"/>
            <p:cNvSpPr/>
            <p:nvPr/>
          </p:nvSpPr>
          <p:spPr>
            <a:xfrm>
              <a:off x="6086963" y="2922152"/>
              <a:ext cx="41941" cy="42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72" tIns="41136" rIns="82272" bIns="41136" numCol="1" spcCol="0" rtlCol="0" fromWordArt="0" anchor="ctr" anchorCtr="0" forceAA="0" compatLnSpc="1">
              <a:prstTxWarp prst="textNoShape">
                <a:avLst/>
              </a:prstTxWarp>
              <a:noAutofit/>
            </a:bodyPr>
            <a:lstStyle/>
            <a:p>
              <a:pPr algn="ctr"/>
              <a:endParaRPr lang="zh-CN" altLang="en-US" sz="1619"/>
            </a:p>
          </p:txBody>
        </p:sp>
        <p:cxnSp>
          <p:nvCxnSpPr>
            <p:cNvPr id="328" name="直接连接符 327"/>
            <p:cNvCxnSpPr>
              <a:stCxn id="326" idx="5"/>
              <a:endCxn id="19" idx="2"/>
            </p:cNvCxnSpPr>
            <p:nvPr/>
          </p:nvCxnSpPr>
          <p:spPr>
            <a:xfrm>
              <a:off x="6122763" y="2958717"/>
              <a:ext cx="145643" cy="258220"/>
            </a:xfrm>
            <a:prstGeom prst="line">
              <a:avLst/>
            </a:prstGeom>
          </p:spPr>
          <p:style>
            <a:lnRef idx="1">
              <a:schemeClr val="accent1"/>
            </a:lnRef>
            <a:fillRef idx="0">
              <a:schemeClr val="accent1"/>
            </a:fillRef>
            <a:effectRef idx="0">
              <a:schemeClr val="accent1"/>
            </a:effectRef>
            <a:fontRef idx="minor">
              <a:schemeClr val="tx1"/>
            </a:fontRef>
          </p:style>
        </p:cxnSp>
        <p:sp>
          <p:nvSpPr>
            <p:cNvPr id="335" name="椭圆 334"/>
            <p:cNvSpPr/>
            <p:nvPr/>
          </p:nvSpPr>
          <p:spPr>
            <a:xfrm>
              <a:off x="6840395" y="2425933"/>
              <a:ext cx="396298" cy="4047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72" tIns="41136" rIns="82272" bIns="41136" numCol="1" spcCol="0" rtlCol="0" fromWordArt="0" anchor="ctr" anchorCtr="0" forceAA="0" compatLnSpc="1">
              <a:prstTxWarp prst="textNoShape">
                <a:avLst/>
              </a:prstTxWarp>
              <a:noAutofit/>
            </a:bodyPr>
            <a:lstStyle/>
            <a:p>
              <a:pPr algn="ctr"/>
              <a:endParaRPr lang="zh-CN" altLang="en-US" sz="1619"/>
            </a:p>
          </p:txBody>
        </p:sp>
        <p:sp>
          <p:nvSpPr>
            <p:cNvPr id="336" name="Freeform 807"/>
            <p:cNvSpPr>
              <a:spLocks noChangeAspect="1" noEditPoints="1"/>
            </p:cNvSpPr>
            <p:nvPr/>
          </p:nvSpPr>
          <p:spPr bwMode="auto">
            <a:xfrm>
              <a:off x="6904414" y="2480941"/>
              <a:ext cx="270600" cy="270446"/>
            </a:xfrm>
            <a:custGeom>
              <a:avLst/>
              <a:gdLst/>
              <a:ahLst/>
              <a:cxnLst>
                <a:cxn ang="0">
                  <a:pos x="0" y="649"/>
                </a:cxn>
                <a:cxn ang="0">
                  <a:pos x="1318" y="649"/>
                </a:cxn>
                <a:cxn ang="0">
                  <a:pos x="783" y="1238"/>
                </a:cxn>
                <a:cxn ang="0">
                  <a:pos x="1026" y="989"/>
                </a:cxn>
                <a:cxn ang="0">
                  <a:pos x="783" y="1238"/>
                </a:cxn>
                <a:cxn ang="0">
                  <a:pos x="458" y="311"/>
                </a:cxn>
                <a:cxn ang="0">
                  <a:pos x="449" y="84"/>
                </a:cxn>
                <a:cxn ang="0">
                  <a:pos x="884" y="623"/>
                </a:cxn>
                <a:cxn ang="0">
                  <a:pos x="1045" y="364"/>
                </a:cxn>
                <a:cxn ang="0">
                  <a:pos x="884" y="623"/>
                </a:cxn>
                <a:cxn ang="0">
                  <a:pos x="1046" y="935"/>
                </a:cxn>
                <a:cxn ang="0">
                  <a:pos x="884" y="676"/>
                </a:cxn>
                <a:cxn ang="0">
                  <a:pos x="485" y="623"/>
                </a:cxn>
                <a:cxn ang="0">
                  <a:pos x="811" y="364"/>
                </a:cxn>
                <a:cxn ang="0">
                  <a:pos x="485" y="623"/>
                </a:cxn>
                <a:cxn ang="0">
                  <a:pos x="811" y="935"/>
                </a:cxn>
                <a:cxn ang="0">
                  <a:pos x="485" y="676"/>
                </a:cxn>
                <a:cxn ang="0">
                  <a:pos x="223" y="623"/>
                </a:cxn>
                <a:cxn ang="0">
                  <a:pos x="449" y="364"/>
                </a:cxn>
                <a:cxn ang="0">
                  <a:pos x="223" y="623"/>
                </a:cxn>
                <a:cxn ang="0">
                  <a:pos x="449" y="935"/>
                </a:cxn>
                <a:cxn ang="0">
                  <a:pos x="223" y="676"/>
                </a:cxn>
                <a:cxn ang="0">
                  <a:pos x="1144" y="623"/>
                </a:cxn>
                <a:cxn ang="0">
                  <a:pos x="1197" y="364"/>
                </a:cxn>
                <a:cxn ang="0">
                  <a:pos x="1144" y="623"/>
                </a:cxn>
                <a:cxn ang="0">
                  <a:pos x="1026" y="311"/>
                </a:cxn>
                <a:cxn ang="0">
                  <a:pos x="783" y="60"/>
                </a:cxn>
                <a:cxn ang="0">
                  <a:pos x="121" y="364"/>
                </a:cxn>
                <a:cxn ang="0">
                  <a:pos x="170" y="623"/>
                </a:cxn>
                <a:cxn ang="0">
                  <a:pos x="121" y="364"/>
                </a:cxn>
                <a:cxn ang="0">
                  <a:pos x="212" y="935"/>
                </a:cxn>
                <a:cxn ang="0">
                  <a:pos x="49" y="676"/>
                </a:cxn>
                <a:cxn ang="0">
                  <a:pos x="447" y="1213"/>
                </a:cxn>
                <a:cxn ang="0">
                  <a:pos x="458" y="989"/>
                </a:cxn>
                <a:cxn ang="0">
                  <a:pos x="447" y="1213"/>
                </a:cxn>
                <a:cxn ang="0">
                  <a:pos x="1102" y="935"/>
                </a:cxn>
                <a:cxn ang="0">
                  <a:pos x="1270" y="676"/>
                </a:cxn>
                <a:cxn ang="0">
                  <a:pos x="1164" y="311"/>
                </a:cxn>
                <a:cxn ang="0">
                  <a:pos x="996" y="147"/>
                </a:cxn>
                <a:cxn ang="0">
                  <a:pos x="716" y="50"/>
                </a:cxn>
                <a:cxn ang="0">
                  <a:pos x="511" y="311"/>
                </a:cxn>
                <a:cxn ang="0">
                  <a:pos x="659" y="48"/>
                </a:cxn>
                <a:cxn ang="0">
                  <a:pos x="314" y="153"/>
                </a:cxn>
                <a:cxn ang="0">
                  <a:pos x="154" y="311"/>
                </a:cxn>
                <a:cxn ang="0">
                  <a:pos x="155" y="989"/>
                </a:cxn>
                <a:cxn ang="0">
                  <a:pos x="313" y="1145"/>
                </a:cxn>
                <a:cxn ang="0">
                  <a:pos x="597" y="1248"/>
                </a:cxn>
                <a:cxn ang="0">
                  <a:pos x="803" y="989"/>
                </a:cxn>
                <a:cxn ang="0">
                  <a:pos x="659" y="1251"/>
                </a:cxn>
                <a:cxn ang="0">
                  <a:pos x="997" y="1150"/>
                </a:cxn>
                <a:cxn ang="0">
                  <a:pos x="1163" y="989"/>
                </a:cxn>
              </a:cxnLst>
              <a:rect l="0" t="0" r="r" b="b"/>
              <a:pathLst>
                <a:path w="1318" h="1299">
                  <a:moveTo>
                    <a:pt x="659" y="0"/>
                  </a:moveTo>
                  <a:cubicBezTo>
                    <a:pt x="296" y="0"/>
                    <a:pt x="0" y="291"/>
                    <a:pt x="0" y="649"/>
                  </a:cubicBezTo>
                  <a:cubicBezTo>
                    <a:pt x="0" y="1007"/>
                    <a:pt x="296" y="1299"/>
                    <a:pt x="659" y="1299"/>
                  </a:cubicBezTo>
                  <a:cubicBezTo>
                    <a:pt x="1023" y="1299"/>
                    <a:pt x="1318" y="1007"/>
                    <a:pt x="1318" y="649"/>
                  </a:cubicBezTo>
                  <a:cubicBezTo>
                    <a:pt x="1318" y="291"/>
                    <a:pt x="1023" y="0"/>
                    <a:pt x="659" y="0"/>
                  </a:cubicBezTo>
                  <a:close/>
                  <a:moveTo>
                    <a:pt x="783" y="1238"/>
                  </a:moveTo>
                  <a:cubicBezTo>
                    <a:pt x="814" y="1177"/>
                    <a:pt x="839" y="1092"/>
                    <a:pt x="856" y="989"/>
                  </a:cubicBezTo>
                  <a:cubicBezTo>
                    <a:pt x="1026" y="989"/>
                    <a:pt x="1026" y="989"/>
                    <a:pt x="1026" y="989"/>
                  </a:cubicBezTo>
                  <a:cubicBezTo>
                    <a:pt x="985" y="1085"/>
                    <a:pt x="930" y="1162"/>
                    <a:pt x="864" y="1216"/>
                  </a:cubicBezTo>
                  <a:cubicBezTo>
                    <a:pt x="838" y="1225"/>
                    <a:pt x="811" y="1233"/>
                    <a:pt x="783" y="1238"/>
                  </a:cubicBezTo>
                  <a:close/>
                  <a:moveTo>
                    <a:pt x="531" y="61"/>
                  </a:moveTo>
                  <a:cubicBezTo>
                    <a:pt x="500" y="123"/>
                    <a:pt x="475" y="208"/>
                    <a:pt x="458" y="311"/>
                  </a:cubicBezTo>
                  <a:cubicBezTo>
                    <a:pt x="288" y="311"/>
                    <a:pt x="288" y="311"/>
                    <a:pt x="288" y="311"/>
                  </a:cubicBezTo>
                  <a:cubicBezTo>
                    <a:pt x="328" y="215"/>
                    <a:pt x="383" y="138"/>
                    <a:pt x="449" y="84"/>
                  </a:cubicBezTo>
                  <a:cubicBezTo>
                    <a:pt x="475" y="75"/>
                    <a:pt x="503" y="67"/>
                    <a:pt x="531" y="61"/>
                  </a:cubicBezTo>
                  <a:close/>
                  <a:moveTo>
                    <a:pt x="884" y="623"/>
                  </a:moveTo>
                  <a:cubicBezTo>
                    <a:pt x="883" y="534"/>
                    <a:pt x="876" y="445"/>
                    <a:pt x="865" y="364"/>
                  </a:cubicBezTo>
                  <a:cubicBezTo>
                    <a:pt x="1045" y="364"/>
                    <a:pt x="1045" y="364"/>
                    <a:pt x="1045" y="364"/>
                  </a:cubicBezTo>
                  <a:cubicBezTo>
                    <a:pt x="1073" y="445"/>
                    <a:pt x="1088" y="532"/>
                    <a:pt x="1091" y="623"/>
                  </a:cubicBezTo>
                  <a:lnTo>
                    <a:pt x="884" y="623"/>
                  </a:lnTo>
                  <a:close/>
                  <a:moveTo>
                    <a:pt x="1091" y="676"/>
                  </a:moveTo>
                  <a:cubicBezTo>
                    <a:pt x="1088" y="766"/>
                    <a:pt x="1073" y="853"/>
                    <a:pt x="1046" y="935"/>
                  </a:cubicBezTo>
                  <a:cubicBezTo>
                    <a:pt x="865" y="935"/>
                    <a:pt x="865" y="935"/>
                    <a:pt x="865" y="935"/>
                  </a:cubicBezTo>
                  <a:cubicBezTo>
                    <a:pt x="876" y="854"/>
                    <a:pt x="883" y="765"/>
                    <a:pt x="884" y="676"/>
                  </a:cubicBezTo>
                  <a:lnTo>
                    <a:pt x="1091" y="676"/>
                  </a:lnTo>
                  <a:close/>
                  <a:moveTo>
                    <a:pt x="485" y="623"/>
                  </a:moveTo>
                  <a:cubicBezTo>
                    <a:pt x="486" y="534"/>
                    <a:pt x="492" y="447"/>
                    <a:pt x="503" y="364"/>
                  </a:cubicBezTo>
                  <a:cubicBezTo>
                    <a:pt x="811" y="364"/>
                    <a:pt x="811" y="364"/>
                    <a:pt x="811" y="364"/>
                  </a:cubicBezTo>
                  <a:cubicBezTo>
                    <a:pt x="822" y="447"/>
                    <a:pt x="828" y="534"/>
                    <a:pt x="829" y="623"/>
                  </a:cubicBezTo>
                  <a:lnTo>
                    <a:pt x="485" y="623"/>
                  </a:lnTo>
                  <a:close/>
                  <a:moveTo>
                    <a:pt x="829" y="676"/>
                  </a:moveTo>
                  <a:cubicBezTo>
                    <a:pt x="828" y="765"/>
                    <a:pt x="822" y="852"/>
                    <a:pt x="811" y="935"/>
                  </a:cubicBezTo>
                  <a:cubicBezTo>
                    <a:pt x="503" y="935"/>
                    <a:pt x="503" y="935"/>
                    <a:pt x="503" y="935"/>
                  </a:cubicBezTo>
                  <a:cubicBezTo>
                    <a:pt x="492" y="852"/>
                    <a:pt x="486" y="765"/>
                    <a:pt x="485" y="676"/>
                  </a:cubicBezTo>
                  <a:lnTo>
                    <a:pt x="829" y="676"/>
                  </a:lnTo>
                  <a:close/>
                  <a:moveTo>
                    <a:pt x="223" y="623"/>
                  </a:moveTo>
                  <a:cubicBezTo>
                    <a:pt x="226" y="533"/>
                    <a:pt x="241" y="446"/>
                    <a:pt x="268" y="364"/>
                  </a:cubicBezTo>
                  <a:cubicBezTo>
                    <a:pt x="449" y="364"/>
                    <a:pt x="449" y="364"/>
                    <a:pt x="449" y="364"/>
                  </a:cubicBezTo>
                  <a:cubicBezTo>
                    <a:pt x="438" y="446"/>
                    <a:pt x="431" y="535"/>
                    <a:pt x="430" y="623"/>
                  </a:cubicBezTo>
                  <a:lnTo>
                    <a:pt x="223" y="623"/>
                  </a:lnTo>
                  <a:close/>
                  <a:moveTo>
                    <a:pt x="430" y="676"/>
                  </a:moveTo>
                  <a:cubicBezTo>
                    <a:pt x="431" y="764"/>
                    <a:pt x="438" y="853"/>
                    <a:pt x="449" y="935"/>
                  </a:cubicBezTo>
                  <a:cubicBezTo>
                    <a:pt x="268" y="935"/>
                    <a:pt x="268" y="935"/>
                    <a:pt x="268" y="935"/>
                  </a:cubicBezTo>
                  <a:cubicBezTo>
                    <a:pt x="241" y="853"/>
                    <a:pt x="226" y="766"/>
                    <a:pt x="223" y="676"/>
                  </a:cubicBezTo>
                  <a:lnTo>
                    <a:pt x="430" y="676"/>
                  </a:lnTo>
                  <a:close/>
                  <a:moveTo>
                    <a:pt x="1144" y="623"/>
                  </a:moveTo>
                  <a:cubicBezTo>
                    <a:pt x="1142" y="532"/>
                    <a:pt x="1128" y="445"/>
                    <a:pt x="1102" y="364"/>
                  </a:cubicBezTo>
                  <a:cubicBezTo>
                    <a:pt x="1197" y="364"/>
                    <a:pt x="1197" y="364"/>
                    <a:pt x="1197" y="364"/>
                  </a:cubicBezTo>
                  <a:cubicBezTo>
                    <a:pt x="1240" y="442"/>
                    <a:pt x="1266" y="530"/>
                    <a:pt x="1270" y="623"/>
                  </a:cubicBezTo>
                  <a:lnTo>
                    <a:pt x="1144" y="623"/>
                  </a:lnTo>
                  <a:close/>
                  <a:moveTo>
                    <a:pt x="861" y="82"/>
                  </a:moveTo>
                  <a:cubicBezTo>
                    <a:pt x="929" y="135"/>
                    <a:pt x="985" y="214"/>
                    <a:pt x="1026" y="311"/>
                  </a:cubicBezTo>
                  <a:cubicBezTo>
                    <a:pt x="856" y="311"/>
                    <a:pt x="856" y="311"/>
                    <a:pt x="856" y="311"/>
                  </a:cubicBezTo>
                  <a:cubicBezTo>
                    <a:pt x="839" y="207"/>
                    <a:pt x="813" y="122"/>
                    <a:pt x="783" y="60"/>
                  </a:cubicBezTo>
                  <a:cubicBezTo>
                    <a:pt x="810" y="65"/>
                    <a:pt x="836" y="73"/>
                    <a:pt x="861" y="82"/>
                  </a:cubicBezTo>
                  <a:close/>
                  <a:moveTo>
                    <a:pt x="121" y="364"/>
                  </a:moveTo>
                  <a:cubicBezTo>
                    <a:pt x="212" y="364"/>
                    <a:pt x="212" y="364"/>
                    <a:pt x="212" y="364"/>
                  </a:cubicBezTo>
                  <a:cubicBezTo>
                    <a:pt x="186" y="445"/>
                    <a:pt x="172" y="532"/>
                    <a:pt x="170" y="623"/>
                  </a:cubicBezTo>
                  <a:cubicBezTo>
                    <a:pt x="49" y="623"/>
                    <a:pt x="49" y="623"/>
                    <a:pt x="49" y="623"/>
                  </a:cubicBezTo>
                  <a:cubicBezTo>
                    <a:pt x="53" y="530"/>
                    <a:pt x="79" y="442"/>
                    <a:pt x="121" y="364"/>
                  </a:cubicBezTo>
                  <a:close/>
                  <a:moveTo>
                    <a:pt x="170" y="676"/>
                  </a:moveTo>
                  <a:cubicBezTo>
                    <a:pt x="172" y="767"/>
                    <a:pt x="186" y="854"/>
                    <a:pt x="212" y="935"/>
                  </a:cubicBezTo>
                  <a:cubicBezTo>
                    <a:pt x="122" y="935"/>
                    <a:pt x="122" y="935"/>
                    <a:pt x="122" y="935"/>
                  </a:cubicBezTo>
                  <a:cubicBezTo>
                    <a:pt x="79" y="858"/>
                    <a:pt x="53" y="770"/>
                    <a:pt x="49" y="676"/>
                  </a:cubicBezTo>
                  <a:lnTo>
                    <a:pt x="170" y="676"/>
                  </a:lnTo>
                  <a:close/>
                  <a:moveTo>
                    <a:pt x="447" y="1213"/>
                  </a:moveTo>
                  <a:cubicBezTo>
                    <a:pt x="382" y="1160"/>
                    <a:pt x="327" y="1082"/>
                    <a:pt x="288" y="989"/>
                  </a:cubicBezTo>
                  <a:cubicBezTo>
                    <a:pt x="458" y="989"/>
                    <a:pt x="458" y="989"/>
                    <a:pt x="458" y="989"/>
                  </a:cubicBezTo>
                  <a:cubicBezTo>
                    <a:pt x="475" y="1091"/>
                    <a:pt x="500" y="1176"/>
                    <a:pt x="530" y="1237"/>
                  </a:cubicBezTo>
                  <a:cubicBezTo>
                    <a:pt x="502" y="1231"/>
                    <a:pt x="474" y="1223"/>
                    <a:pt x="447" y="1213"/>
                  </a:cubicBezTo>
                  <a:close/>
                  <a:moveTo>
                    <a:pt x="1197" y="935"/>
                  </a:moveTo>
                  <a:cubicBezTo>
                    <a:pt x="1102" y="935"/>
                    <a:pt x="1102" y="935"/>
                    <a:pt x="1102" y="935"/>
                  </a:cubicBezTo>
                  <a:cubicBezTo>
                    <a:pt x="1128" y="854"/>
                    <a:pt x="1142" y="767"/>
                    <a:pt x="1144" y="676"/>
                  </a:cubicBezTo>
                  <a:cubicBezTo>
                    <a:pt x="1270" y="676"/>
                    <a:pt x="1270" y="676"/>
                    <a:pt x="1270" y="676"/>
                  </a:cubicBezTo>
                  <a:cubicBezTo>
                    <a:pt x="1265" y="770"/>
                    <a:pt x="1239" y="858"/>
                    <a:pt x="1197" y="935"/>
                  </a:cubicBezTo>
                  <a:close/>
                  <a:moveTo>
                    <a:pt x="1164" y="311"/>
                  </a:moveTo>
                  <a:cubicBezTo>
                    <a:pt x="1083" y="311"/>
                    <a:pt x="1083" y="311"/>
                    <a:pt x="1083" y="311"/>
                  </a:cubicBezTo>
                  <a:cubicBezTo>
                    <a:pt x="1060" y="251"/>
                    <a:pt x="1031" y="195"/>
                    <a:pt x="996" y="147"/>
                  </a:cubicBezTo>
                  <a:cubicBezTo>
                    <a:pt x="1062" y="191"/>
                    <a:pt x="1119" y="246"/>
                    <a:pt x="1164" y="311"/>
                  </a:cubicBezTo>
                  <a:close/>
                  <a:moveTo>
                    <a:pt x="716" y="50"/>
                  </a:moveTo>
                  <a:cubicBezTo>
                    <a:pt x="751" y="103"/>
                    <a:pt x="782" y="196"/>
                    <a:pt x="803" y="311"/>
                  </a:cubicBezTo>
                  <a:cubicBezTo>
                    <a:pt x="511" y="311"/>
                    <a:pt x="511" y="311"/>
                    <a:pt x="511" y="311"/>
                  </a:cubicBezTo>
                  <a:cubicBezTo>
                    <a:pt x="531" y="196"/>
                    <a:pt x="562" y="104"/>
                    <a:pt x="598" y="51"/>
                  </a:cubicBezTo>
                  <a:cubicBezTo>
                    <a:pt x="618" y="49"/>
                    <a:pt x="638" y="48"/>
                    <a:pt x="659" y="48"/>
                  </a:cubicBezTo>
                  <a:cubicBezTo>
                    <a:pt x="678" y="48"/>
                    <a:pt x="697" y="49"/>
                    <a:pt x="716" y="50"/>
                  </a:cubicBezTo>
                  <a:close/>
                  <a:moveTo>
                    <a:pt x="314" y="153"/>
                  </a:moveTo>
                  <a:cubicBezTo>
                    <a:pt x="281" y="200"/>
                    <a:pt x="253" y="253"/>
                    <a:pt x="231" y="311"/>
                  </a:cubicBezTo>
                  <a:cubicBezTo>
                    <a:pt x="154" y="311"/>
                    <a:pt x="154" y="311"/>
                    <a:pt x="154" y="311"/>
                  </a:cubicBezTo>
                  <a:cubicBezTo>
                    <a:pt x="197" y="249"/>
                    <a:pt x="251" y="196"/>
                    <a:pt x="314" y="153"/>
                  </a:cubicBezTo>
                  <a:close/>
                  <a:moveTo>
                    <a:pt x="155" y="989"/>
                  </a:moveTo>
                  <a:cubicBezTo>
                    <a:pt x="231" y="989"/>
                    <a:pt x="231" y="989"/>
                    <a:pt x="231" y="989"/>
                  </a:cubicBezTo>
                  <a:cubicBezTo>
                    <a:pt x="252" y="1046"/>
                    <a:pt x="280" y="1098"/>
                    <a:pt x="313" y="1145"/>
                  </a:cubicBezTo>
                  <a:cubicBezTo>
                    <a:pt x="251" y="1103"/>
                    <a:pt x="198" y="1050"/>
                    <a:pt x="155" y="989"/>
                  </a:cubicBezTo>
                  <a:close/>
                  <a:moveTo>
                    <a:pt x="597" y="1248"/>
                  </a:moveTo>
                  <a:cubicBezTo>
                    <a:pt x="562" y="1194"/>
                    <a:pt x="531" y="1102"/>
                    <a:pt x="511" y="989"/>
                  </a:cubicBezTo>
                  <a:cubicBezTo>
                    <a:pt x="803" y="989"/>
                    <a:pt x="803" y="989"/>
                    <a:pt x="803" y="989"/>
                  </a:cubicBezTo>
                  <a:cubicBezTo>
                    <a:pt x="782" y="1103"/>
                    <a:pt x="752" y="1195"/>
                    <a:pt x="717" y="1248"/>
                  </a:cubicBezTo>
                  <a:cubicBezTo>
                    <a:pt x="698" y="1250"/>
                    <a:pt x="679" y="1251"/>
                    <a:pt x="659" y="1251"/>
                  </a:cubicBezTo>
                  <a:cubicBezTo>
                    <a:pt x="638" y="1251"/>
                    <a:pt x="617" y="1250"/>
                    <a:pt x="597" y="1248"/>
                  </a:cubicBezTo>
                  <a:close/>
                  <a:moveTo>
                    <a:pt x="997" y="1150"/>
                  </a:moveTo>
                  <a:cubicBezTo>
                    <a:pt x="1031" y="1102"/>
                    <a:pt x="1061" y="1048"/>
                    <a:pt x="1083" y="989"/>
                  </a:cubicBezTo>
                  <a:cubicBezTo>
                    <a:pt x="1163" y="989"/>
                    <a:pt x="1163" y="989"/>
                    <a:pt x="1163" y="989"/>
                  </a:cubicBezTo>
                  <a:cubicBezTo>
                    <a:pt x="1119" y="1053"/>
                    <a:pt x="1062" y="1107"/>
                    <a:pt x="997" y="1150"/>
                  </a:cubicBezTo>
                  <a:close/>
                </a:path>
              </a:pathLst>
            </a:custGeom>
            <a:solidFill>
              <a:srgbClr val="C00000"/>
            </a:solidFill>
            <a:ln w="9525">
              <a:solidFill>
                <a:srgbClr val="C00000"/>
              </a:solidFill>
              <a:round/>
              <a:headEnd/>
              <a:tailEnd/>
            </a:ln>
          </p:spPr>
          <p:txBody>
            <a:bodyPr/>
            <a:lstStyle/>
            <a:p>
              <a:endParaRPr lang="en-US" sz="1619">
                <a:solidFill>
                  <a:srgbClr val="233746"/>
                </a:solidFill>
              </a:endParaRPr>
            </a:p>
          </p:txBody>
        </p:sp>
        <p:sp>
          <p:nvSpPr>
            <p:cNvPr id="337" name="椭圆 336"/>
            <p:cNvSpPr/>
            <p:nvPr/>
          </p:nvSpPr>
          <p:spPr>
            <a:xfrm>
              <a:off x="6076313" y="2454494"/>
              <a:ext cx="41941" cy="42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72" tIns="41136" rIns="82272" bIns="41136" numCol="1" spcCol="0" rtlCol="0" fromWordArt="0" anchor="ctr" anchorCtr="0" forceAA="0" compatLnSpc="1">
              <a:prstTxWarp prst="textNoShape">
                <a:avLst/>
              </a:prstTxWarp>
              <a:noAutofit/>
            </a:bodyPr>
            <a:lstStyle/>
            <a:p>
              <a:pPr algn="ctr"/>
              <a:endParaRPr lang="zh-CN" altLang="en-US" sz="1619"/>
            </a:p>
          </p:txBody>
        </p:sp>
        <p:cxnSp>
          <p:nvCxnSpPr>
            <p:cNvPr id="338" name="直接连接符 337"/>
            <p:cNvCxnSpPr>
              <a:stCxn id="337" idx="5"/>
              <a:endCxn id="335" idx="2"/>
            </p:cNvCxnSpPr>
            <p:nvPr/>
          </p:nvCxnSpPr>
          <p:spPr>
            <a:xfrm>
              <a:off x="6112111" y="2491059"/>
              <a:ext cx="728283" cy="137264"/>
            </a:xfrm>
            <a:prstGeom prst="line">
              <a:avLst/>
            </a:prstGeom>
          </p:spPr>
          <p:style>
            <a:lnRef idx="1">
              <a:schemeClr val="accent1"/>
            </a:lnRef>
            <a:fillRef idx="0">
              <a:schemeClr val="accent1"/>
            </a:fillRef>
            <a:effectRef idx="0">
              <a:schemeClr val="accent1"/>
            </a:effectRef>
            <a:fontRef idx="minor">
              <a:schemeClr val="tx1"/>
            </a:fontRef>
          </p:style>
        </p:cxnSp>
        <p:grpSp>
          <p:nvGrpSpPr>
            <p:cNvPr id="349" name="组合 348"/>
            <p:cNvGrpSpPr/>
            <p:nvPr/>
          </p:nvGrpSpPr>
          <p:grpSpPr>
            <a:xfrm>
              <a:off x="7236693" y="2628323"/>
              <a:ext cx="397387" cy="155381"/>
              <a:chOff x="7619998" y="2654400"/>
              <a:chExt cx="914402" cy="241200"/>
            </a:xfrm>
          </p:grpSpPr>
          <p:cxnSp>
            <p:nvCxnSpPr>
              <p:cNvPr id="344" name="直接连接符 343"/>
              <p:cNvCxnSpPr>
                <a:stCxn id="335" idx="6"/>
              </p:cNvCxnSpPr>
              <p:nvPr/>
            </p:nvCxnSpPr>
            <p:spPr>
              <a:xfrm>
                <a:off x="7619998" y="2654400"/>
                <a:ext cx="868517" cy="2315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8" name="椭圆 347"/>
              <p:cNvSpPr/>
              <p:nvPr/>
            </p:nvSpPr>
            <p:spPr>
              <a:xfrm>
                <a:off x="8488681" y="2849881"/>
                <a:ext cx="45719" cy="45719"/>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72" tIns="41136" rIns="82272" bIns="41136" numCol="1" spcCol="0" rtlCol="0" fromWordArt="0" anchor="ctr" anchorCtr="0" forceAA="0" compatLnSpc="1">
                <a:prstTxWarp prst="textNoShape">
                  <a:avLst/>
                </a:prstTxWarp>
                <a:noAutofit/>
              </a:bodyPr>
              <a:lstStyle/>
              <a:p>
                <a:pPr algn="ctr"/>
                <a:endParaRPr lang="zh-CN" altLang="en-US" sz="1619"/>
              </a:p>
            </p:txBody>
          </p:sp>
        </p:grpSp>
        <p:sp>
          <p:nvSpPr>
            <p:cNvPr id="350" name="椭圆 349"/>
            <p:cNvSpPr/>
            <p:nvPr/>
          </p:nvSpPr>
          <p:spPr>
            <a:xfrm>
              <a:off x="6048351" y="5167635"/>
              <a:ext cx="41941" cy="42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72" tIns="41136" rIns="82272" bIns="41136" numCol="1" spcCol="0" rtlCol="0" fromWordArt="0" anchor="ctr" anchorCtr="0" forceAA="0" compatLnSpc="1">
              <a:prstTxWarp prst="textNoShape">
                <a:avLst/>
              </a:prstTxWarp>
              <a:noAutofit/>
            </a:bodyPr>
            <a:lstStyle/>
            <a:p>
              <a:pPr algn="ctr"/>
              <a:endParaRPr lang="zh-CN" altLang="en-US" sz="1619" b="1" dirty="0"/>
            </a:p>
          </p:txBody>
        </p:sp>
        <p:sp>
          <p:nvSpPr>
            <p:cNvPr id="352" name="椭圆 351"/>
            <p:cNvSpPr/>
            <p:nvPr/>
          </p:nvSpPr>
          <p:spPr>
            <a:xfrm>
              <a:off x="8006614" y="3885965"/>
              <a:ext cx="396298" cy="4047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72" tIns="41136" rIns="82272" bIns="41136" numCol="1" spcCol="0" rtlCol="0" fromWordArt="0" anchor="ctr" anchorCtr="0" forceAA="0" compatLnSpc="1">
              <a:prstTxWarp prst="textNoShape">
                <a:avLst/>
              </a:prstTxWarp>
              <a:noAutofit/>
            </a:bodyPr>
            <a:lstStyle/>
            <a:p>
              <a:pPr algn="ctr"/>
              <a:endParaRPr lang="zh-CN" altLang="en-US" sz="1619"/>
            </a:p>
          </p:txBody>
        </p:sp>
        <p:sp>
          <p:nvSpPr>
            <p:cNvPr id="353" name="椭圆 352"/>
            <p:cNvSpPr/>
            <p:nvPr/>
          </p:nvSpPr>
          <p:spPr>
            <a:xfrm>
              <a:off x="7132410" y="4525178"/>
              <a:ext cx="396298" cy="4047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72" tIns="41136" rIns="82272" bIns="41136" numCol="1" spcCol="0" rtlCol="0" fromWordArt="0" anchor="ctr" anchorCtr="0" forceAA="0" compatLnSpc="1">
              <a:prstTxWarp prst="textNoShape">
                <a:avLst/>
              </a:prstTxWarp>
              <a:noAutofit/>
            </a:bodyPr>
            <a:lstStyle/>
            <a:p>
              <a:pPr algn="ctr"/>
              <a:endParaRPr lang="zh-CN" altLang="en-US" sz="1619"/>
            </a:p>
          </p:txBody>
        </p:sp>
        <p:sp>
          <p:nvSpPr>
            <p:cNvPr id="354" name="椭圆 353"/>
            <p:cNvSpPr/>
            <p:nvPr/>
          </p:nvSpPr>
          <p:spPr>
            <a:xfrm>
              <a:off x="8418896" y="3058296"/>
              <a:ext cx="396298" cy="4047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72" tIns="41136" rIns="82272" bIns="41136" numCol="1" spcCol="0" rtlCol="0" fromWordArt="0" anchor="ctr" anchorCtr="0" forceAA="0" compatLnSpc="1">
              <a:prstTxWarp prst="textNoShape">
                <a:avLst/>
              </a:prstTxWarp>
              <a:noAutofit/>
            </a:bodyPr>
            <a:lstStyle/>
            <a:p>
              <a:pPr algn="ctr"/>
              <a:endParaRPr lang="zh-CN" altLang="en-US" sz="1619"/>
            </a:p>
          </p:txBody>
        </p:sp>
        <p:sp>
          <p:nvSpPr>
            <p:cNvPr id="355" name="椭圆 354"/>
            <p:cNvSpPr/>
            <p:nvPr/>
          </p:nvSpPr>
          <p:spPr>
            <a:xfrm>
              <a:off x="3707450" y="3603590"/>
              <a:ext cx="396298" cy="4047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72" tIns="41136" rIns="82272" bIns="41136" numCol="1" spcCol="0" rtlCol="0" fromWordArt="0" anchor="ctr" anchorCtr="0" forceAA="0" compatLnSpc="1">
              <a:prstTxWarp prst="textNoShape">
                <a:avLst/>
              </a:prstTxWarp>
              <a:noAutofit/>
            </a:bodyPr>
            <a:lstStyle/>
            <a:p>
              <a:pPr algn="ctr"/>
              <a:endParaRPr lang="zh-CN" altLang="en-US" sz="1619"/>
            </a:p>
          </p:txBody>
        </p:sp>
        <p:sp>
          <p:nvSpPr>
            <p:cNvPr id="356" name="椭圆 355"/>
            <p:cNvSpPr/>
            <p:nvPr/>
          </p:nvSpPr>
          <p:spPr>
            <a:xfrm>
              <a:off x="5232438" y="4657775"/>
              <a:ext cx="396298" cy="40477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72" tIns="41136" rIns="82272" bIns="41136" numCol="1" spcCol="0" rtlCol="0" fromWordArt="0" anchor="ctr" anchorCtr="0" forceAA="0" compatLnSpc="1">
              <a:prstTxWarp prst="textNoShape">
                <a:avLst/>
              </a:prstTxWarp>
              <a:noAutofit/>
            </a:bodyPr>
            <a:lstStyle/>
            <a:p>
              <a:pPr algn="ctr"/>
              <a:endParaRPr lang="zh-CN" altLang="en-US" sz="1619"/>
            </a:p>
          </p:txBody>
        </p:sp>
        <p:sp>
          <p:nvSpPr>
            <p:cNvPr id="357" name="椭圆 356"/>
            <p:cNvSpPr/>
            <p:nvPr/>
          </p:nvSpPr>
          <p:spPr>
            <a:xfrm>
              <a:off x="3417024" y="2351132"/>
              <a:ext cx="396298" cy="4047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72" tIns="41136" rIns="82272" bIns="41136" numCol="1" spcCol="0" rtlCol="0" fromWordArt="0" anchor="ctr" anchorCtr="0" forceAA="0" compatLnSpc="1">
              <a:prstTxWarp prst="textNoShape">
                <a:avLst/>
              </a:prstTxWarp>
              <a:noAutofit/>
            </a:bodyPr>
            <a:lstStyle/>
            <a:p>
              <a:pPr algn="ctr"/>
              <a:endParaRPr lang="zh-CN" altLang="en-US" sz="1619"/>
            </a:p>
          </p:txBody>
        </p:sp>
        <p:sp>
          <p:nvSpPr>
            <p:cNvPr id="358" name="椭圆 357"/>
            <p:cNvSpPr/>
            <p:nvPr/>
          </p:nvSpPr>
          <p:spPr>
            <a:xfrm>
              <a:off x="2982029" y="3291457"/>
              <a:ext cx="396298" cy="4047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72" tIns="41136" rIns="82272" bIns="41136" numCol="1" spcCol="0" rtlCol="0" fromWordArt="0" anchor="ctr" anchorCtr="0" forceAA="0" compatLnSpc="1">
              <a:prstTxWarp prst="textNoShape">
                <a:avLst/>
              </a:prstTxWarp>
              <a:noAutofit/>
            </a:bodyPr>
            <a:lstStyle/>
            <a:p>
              <a:pPr algn="ctr"/>
              <a:endParaRPr lang="zh-CN" altLang="en-US" sz="1619"/>
            </a:p>
          </p:txBody>
        </p:sp>
        <p:sp>
          <p:nvSpPr>
            <p:cNvPr id="359" name="椭圆 358"/>
            <p:cNvSpPr/>
            <p:nvPr/>
          </p:nvSpPr>
          <p:spPr>
            <a:xfrm>
              <a:off x="8033581" y="3639708"/>
              <a:ext cx="41941" cy="42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72" tIns="41136" rIns="82272" bIns="41136" numCol="1" spcCol="0" rtlCol="0" fromWordArt="0" anchor="ctr" anchorCtr="0" forceAA="0" compatLnSpc="1">
              <a:prstTxWarp prst="textNoShape">
                <a:avLst/>
              </a:prstTxWarp>
              <a:noAutofit/>
            </a:bodyPr>
            <a:lstStyle/>
            <a:p>
              <a:pPr algn="ctr"/>
              <a:endParaRPr lang="zh-CN" altLang="en-US" sz="1619" b="1" dirty="0"/>
            </a:p>
          </p:txBody>
        </p:sp>
        <p:cxnSp>
          <p:nvCxnSpPr>
            <p:cNvPr id="360" name="直接连接符 359"/>
            <p:cNvCxnSpPr>
              <a:stCxn id="306" idx="6"/>
              <a:endCxn id="359" idx="3"/>
            </p:cNvCxnSpPr>
            <p:nvPr/>
          </p:nvCxnSpPr>
          <p:spPr>
            <a:xfrm>
              <a:off x="7865815" y="3298501"/>
              <a:ext cx="173909" cy="377772"/>
            </a:xfrm>
            <a:prstGeom prst="line">
              <a:avLst/>
            </a:prstGeom>
          </p:spPr>
          <p:style>
            <a:lnRef idx="1">
              <a:schemeClr val="accent1"/>
            </a:lnRef>
            <a:fillRef idx="0">
              <a:schemeClr val="accent1"/>
            </a:fillRef>
            <a:effectRef idx="0">
              <a:schemeClr val="accent1"/>
            </a:effectRef>
            <a:fontRef idx="minor">
              <a:schemeClr val="tx1"/>
            </a:fontRef>
          </p:style>
        </p:cxnSp>
        <p:cxnSp>
          <p:nvCxnSpPr>
            <p:cNvPr id="363" name="直接连接符 362"/>
            <p:cNvCxnSpPr>
              <a:stCxn id="359" idx="3"/>
              <a:endCxn id="72" idx="0"/>
            </p:cNvCxnSpPr>
            <p:nvPr/>
          </p:nvCxnSpPr>
          <p:spPr>
            <a:xfrm flipH="1">
              <a:off x="7265407" y="3676272"/>
              <a:ext cx="774317" cy="57823"/>
            </a:xfrm>
            <a:prstGeom prst="line">
              <a:avLst/>
            </a:prstGeom>
          </p:spPr>
          <p:style>
            <a:lnRef idx="1">
              <a:schemeClr val="accent1"/>
            </a:lnRef>
            <a:fillRef idx="0">
              <a:schemeClr val="accent1"/>
            </a:fillRef>
            <a:effectRef idx="0">
              <a:schemeClr val="accent1"/>
            </a:effectRef>
            <a:fontRef idx="minor">
              <a:schemeClr val="tx1"/>
            </a:fontRef>
          </p:style>
        </p:cxnSp>
        <p:cxnSp>
          <p:nvCxnSpPr>
            <p:cNvPr id="368" name="直接连接符 367"/>
            <p:cNvCxnSpPr>
              <a:stCxn id="352" idx="2"/>
              <a:endCxn id="72" idx="6"/>
            </p:cNvCxnSpPr>
            <p:nvPr/>
          </p:nvCxnSpPr>
          <p:spPr>
            <a:xfrm flipH="1" flipV="1">
              <a:off x="7539844" y="4014068"/>
              <a:ext cx="466771" cy="74286"/>
            </a:xfrm>
            <a:prstGeom prst="line">
              <a:avLst/>
            </a:prstGeom>
          </p:spPr>
          <p:style>
            <a:lnRef idx="1">
              <a:schemeClr val="accent1"/>
            </a:lnRef>
            <a:fillRef idx="0">
              <a:schemeClr val="accent1"/>
            </a:fillRef>
            <a:effectRef idx="0">
              <a:schemeClr val="accent1"/>
            </a:effectRef>
            <a:fontRef idx="minor">
              <a:schemeClr val="tx1"/>
            </a:fontRef>
          </p:style>
        </p:cxnSp>
        <p:cxnSp>
          <p:nvCxnSpPr>
            <p:cNvPr id="372" name="直接连接符 371"/>
            <p:cNvCxnSpPr>
              <a:stCxn id="354" idx="4"/>
              <a:endCxn id="352" idx="0"/>
            </p:cNvCxnSpPr>
            <p:nvPr/>
          </p:nvCxnSpPr>
          <p:spPr>
            <a:xfrm flipH="1">
              <a:off x="8204764" y="3463074"/>
              <a:ext cx="412282" cy="42289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6" name="直接连接符 375"/>
            <p:cNvCxnSpPr>
              <a:stCxn id="354" idx="0"/>
            </p:cNvCxnSpPr>
            <p:nvPr/>
          </p:nvCxnSpPr>
          <p:spPr>
            <a:xfrm rot="6428051" flipH="1" flipV="1">
              <a:off x="5747239" y="4816103"/>
              <a:ext cx="64978" cy="603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84" name="直接连接符 383"/>
            <p:cNvCxnSpPr>
              <a:stCxn id="352" idx="3"/>
              <a:endCxn id="353" idx="6"/>
            </p:cNvCxnSpPr>
            <p:nvPr/>
          </p:nvCxnSpPr>
          <p:spPr>
            <a:xfrm flipH="1">
              <a:off x="7528708" y="4231464"/>
              <a:ext cx="535943" cy="49610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7" name="直接连接符 386"/>
            <p:cNvCxnSpPr>
              <a:stCxn id="20" idx="6"/>
              <a:endCxn id="72" idx="3"/>
            </p:cNvCxnSpPr>
            <p:nvPr/>
          </p:nvCxnSpPr>
          <p:spPr>
            <a:xfrm flipV="1">
              <a:off x="6668270" y="4212039"/>
              <a:ext cx="403081" cy="218674"/>
            </a:xfrm>
            <a:prstGeom prst="line">
              <a:avLst/>
            </a:prstGeom>
          </p:spPr>
          <p:style>
            <a:lnRef idx="1">
              <a:schemeClr val="accent1"/>
            </a:lnRef>
            <a:fillRef idx="0">
              <a:schemeClr val="accent1"/>
            </a:fillRef>
            <a:effectRef idx="0">
              <a:schemeClr val="accent1"/>
            </a:effectRef>
            <a:fontRef idx="minor">
              <a:schemeClr val="tx1"/>
            </a:fontRef>
          </p:style>
        </p:cxnSp>
        <p:cxnSp>
          <p:nvCxnSpPr>
            <p:cNvPr id="390" name="直接连接符 389"/>
            <p:cNvCxnSpPr>
              <a:stCxn id="20" idx="3"/>
              <a:endCxn id="356" idx="6"/>
            </p:cNvCxnSpPr>
            <p:nvPr/>
          </p:nvCxnSpPr>
          <p:spPr>
            <a:xfrm flipH="1">
              <a:off x="5628735" y="4628683"/>
              <a:ext cx="571041" cy="231482"/>
            </a:xfrm>
            <a:prstGeom prst="line">
              <a:avLst/>
            </a:prstGeom>
          </p:spPr>
          <p:style>
            <a:lnRef idx="1">
              <a:schemeClr val="accent1"/>
            </a:lnRef>
            <a:fillRef idx="0">
              <a:schemeClr val="accent1"/>
            </a:fillRef>
            <a:effectRef idx="0">
              <a:schemeClr val="accent1"/>
            </a:effectRef>
            <a:fontRef idx="minor">
              <a:schemeClr val="tx1"/>
            </a:fontRef>
          </p:style>
        </p:cxnSp>
        <p:cxnSp>
          <p:nvCxnSpPr>
            <p:cNvPr id="394" name="直接连接符 393"/>
            <p:cNvCxnSpPr>
              <a:stCxn id="356" idx="2"/>
              <a:endCxn id="71" idx="5"/>
            </p:cNvCxnSpPr>
            <p:nvPr/>
          </p:nvCxnSpPr>
          <p:spPr>
            <a:xfrm flipH="1" flipV="1">
              <a:off x="4489675" y="4579682"/>
              <a:ext cx="742764" cy="280483"/>
            </a:xfrm>
            <a:prstGeom prst="line">
              <a:avLst/>
            </a:prstGeom>
          </p:spPr>
          <p:style>
            <a:lnRef idx="1">
              <a:schemeClr val="accent1"/>
            </a:lnRef>
            <a:fillRef idx="0">
              <a:schemeClr val="accent1"/>
            </a:fillRef>
            <a:effectRef idx="0">
              <a:schemeClr val="accent1"/>
            </a:effectRef>
            <a:fontRef idx="minor">
              <a:schemeClr val="tx1"/>
            </a:fontRef>
          </p:style>
        </p:cxnSp>
        <p:sp>
          <p:nvSpPr>
            <p:cNvPr id="398" name="椭圆 397"/>
            <p:cNvSpPr/>
            <p:nvPr/>
          </p:nvSpPr>
          <p:spPr>
            <a:xfrm>
              <a:off x="8822212" y="4382252"/>
              <a:ext cx="41941" cy="42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72" tIns="41136" rIns="82272" bIns="41136" numCol="1" spcCol="0" rtlCol="0" fromWordArt="0" anchor="ctr" anchorCtr="0" forceAA="0" compatLnSpc="1">
              <a:prstTxWarp prst="textNoShape">
                <a:avLst/>
              </a:prstTxWarp>
              <a:noAutofit/>
            </a:bodyPr>
            <a:lstStyle/>
            <a:p>
              <a:pPr algn="ctr"/>
              <a:endParaRPr lang="zh-CN" altLang="en-US" sz="1619" b="1" dirty="0"/>
            </a:p>
          </p:txBody>
        </p:sp>
        <p:cxnSp>
          <p:nvCxnSpPr>
            <p:cNvPr id="399" name="直接连接符 398"/>
            <p:cNvCxnSpPr/>
            <p:nvPr/>
          </p:nvCxnSpPr>
          <p:spPr>
            <a:xfrm rot="6428051" flipH="1" flipV="1">
              <a:off x="8521098" y="4030957"/>
              <a:ext cx="64978" cy="60360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0" name="直接连接符 399"/>
            <p:cNvCxnSpPr>
              <a:stCxn id="6" idx="3"/>
              <a:endCxn id="355" idx="0"/>
            </p:cNvCxnSpPr>
            <p:nvPr/>
          </p:nvCxnSpPr>
          <p:spPr>
            <a:xfrm flipH="1">
              <a:off x="3905599" y="3343510"/>
              <a:ext cx="200532" cy="260079"/>
            </a:xfrm>
            <a:prstGeom prst="line">
              <a:avLst/>
            </a:prstGeom>
          </p:spPr>
          <p:style>
            <a:lnRef idx="1">
              <a:schemeClr val="accent1"/>
            </a:lnRef>
            <a:fillRef idx="0">
              <a:schemeClr val="accent1"/>
            </a:fillRef>
            <a:effectRef idx="0">
              <a:schemeClr val="accent1"/>
            </a:effectRef>
            <a:fontRef idx="minor">
              <a:schemeClr val="tx1"/>
            </a:fontRef>
          </p:style>
        </p:cxnSp>
        <p:cxnSp>
          <p:nvCxnSpPr>
            <p:cNvPr id="406" name="直接连接符 405"/>
            <p:cNvCxnSpPr>
              <a:stCxn id="6" idx="1"/>
              <a:endCxn id="357" idx="5"/>
            </p:cNvCxnSpPr>
            <p:nvPr/>
          </p:nvCxnSpPr>
          <p:spPr>
            <a:xfrm flipH="1" flipV="1">
              <a:off x="3755285" y="2696633"/>
              <a:ext cx="350846" cy="2509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11" name="直接连接符 410"/>
            <p:cNvCxnSpPr>
              <a:stCxn id="6" idx="2"/>
            </p:cNvCxnSpPr>
            <p:nvPr/>
          </p:nvCxnSpPr>
          <p:spPr>
            <a:xfrm flipH="1">
              <a:off x="3393993" y="3145540"/>
              <a:ext cx="631758" cy="275785"/>
            </a:xfrm>
            <a:prstGeom prst="line">
              <a:avLst/>
            </a:prstGeom>
          </p:spPr>
          <p:style>
            <a:lnRef idx="1">
              <a:schemeClr val="accent1"/>
            </a:lnRef>
            <a:fillRef idx="0">
              <a:schemeClr val="accent1"/>
            </a:fillRef>
            <a:effectRef idx="0">
              <a:schemeClr val="accent1"/>
            </a:effectRef>
            <a:fontRef idx="minor">
              <a:schemeClr val="tx1"/>
            </a:fontRef>
          </p:style>
        </p:cxnSp>
        <p:cxnSp>
          <p:nvCxnSpPr>
            <p:cNvPr id="414" name="直接连接符 413"/>
            <p:cNvCxnSpPr>
              <a:stCxn id="323" idx="3"/>
              <a:endCxn id="6" idx="7"/>
            </p:cNvCxnSpPr>
            <p:nvPr/>
          </p:nvCxnSpPr>
          <p:spPr>
            <a:xfrm flipH="1">
              <a:off x="4494243" y="2693288"/>
              <a:ext cx="361889" cy="254281"/>
            </a:xfrm>
            <a:prstGeom prst="line">
              <a:avLst/>
            </a:prstGeom>
          </p:spPr>
          <p:style>
            <a:lnRef idx="1">
              <a:schemeClr val="accent1"/>
            </a:lnRef>
            <a:fillRef idx="0">
              <a:schemeClr val="accent1"/>
            </a:fillRef>
            <a:effectRef idx="0">
              <a:schemeClr val="accent1"/>
            </a:effectRef>
            <a:fontRef idx="minor">
              <a:schemeClr val="tx1"/>
            </a:fontRef>
          </p:style>
        </p:cxnSp>
        <p:grpSp>
          <p:nvGrpSpPr>
            <p:cNvPr id="422" name="Group 179"/>
            <p:cNvGrpSpPr>
              <a:grpSpLocks noChangeAspect="1"/>
            </p:cNvGrpSpPr>
            <p:nvPr/>
          </p:nvGrpSpPr>
          <p:grpSpPr>
            <a:xfrm>
              <a:off x="8483066" y="3153873"/>
              <a:ext cx="267959" cy="216581"/>
              <a:chOff x="1591765" y="1962721"/>
              <a:chExt cx="859079" cy="679813"/>
            </a:xfrm>
          </p:grpSpPr>
          <p:sp>
            <p:nvSpPr>
              <p:cNvPr id="423" name="Freeform 113"/>
              <p:cNvSpPr>
                <a:spLocks/>
              </p:cNvSpPr>
              <p:nvPr/>
            </p:nvSpPr>
            <p:spPr bwMode="auto">
              <a:xfrm>
                <a:off x="1591765" y="2022660"/>
                <a:ext cx="859079" cy="343909"/>
              </a:xfrm>
              <a:custGeom>
                <a:avLst/>
                <a:gdLst/>
                <a:ahLst/>
                <a:cxnLst>
                  <a:cxn ang="0">
                    <a:pos x="1228" y="50"/>
                  </a:cxn>
                  <a:cxn ang="0">
                    <a:pos x="1221" y="36"/>
                  </a:cxn>
                  <a:cxn ang="0">
                    <a:pos x="1210" y="24"/>
                  </a:cxn>
                  <a:cxn ang="0">
                    <a:pos x="1200" y="15"/>
                  </a:cxn>
                  <a:cxn ang="0">
                    <a:pos x="1186" y="8"/>
                  </a:cxn>
                  <a:cxn ang="0">
                    <a:pos x="1171" y="3"/>
                  </a:cxn>
                  <a:cxn ang="0">
                    <a:pos x="964" y="0"/>
                  </a:cxn>
                  <a:cxn ang="0">
                    <a:pos x="961" y="90"/>
                  </a:cxn>
                  <a:cxn ang="0">
                    <a:pos x="940" y="111"/>
                  </a:cxn>
                  <a:cxn ang="0">
                    <a:pos x="323" y="114"/>
                  </a:cxn>
                  <a:cxn ang="0">
                    <a:pos x="295" y="104"/>
                  </a:cxn>
                  <a:cxn ang="0">
                    <a:pos x="283" y="75"/>
                  </a:cxn>
                  <a:cxn ang="0">
                    <a:pos x="81" y="0"/>
                  </a:cxn>
                  <a:cxn ang="0">
                    <a:pos x="65" y="3"/>
                  </a:cxn>
                  <a:cxn ang="0">
                    <a:pos x="50" y="8"/>
                  </a:cxn>
                  <a:cxn ang="0">
                    <a:pos x="36" y="15"/>
                  </a:cxn>
                  <a:cxn ang="0">
                    <a:pos x="14" y="36"/>
                  </a:cxn>
                  <a:cxn ang="0">
                    <a:pos x="8" y="50"/>
                  </a:cxn>
                  <a:cxn ang="0">
                    <a:pos x="2" y="65"/>
                  </a:cxn>
                  <a:cxn ang="0">
                    <a:pos x="0" y="81"/>
                  </a:cxn>
                  <a:cxn ang="0">
                    <a:pos x="2" y="430"/>
                  </a:cxn>
                  <a:cxn ang="0">
                    <a:pos x="8" y="445"/>
                  </a:cxn>
                  <a:cxn ang="0">
                    <a:pos x="15" y="459"/>
                  </a:cxn>
                  <a:cxn ang="0">
                    <a:pos x="24" y="470"/>
                  </a:cxn>
                  <a:cxn ang="0">
                    <a:pos x="36" y="480"/>
                  </a:cxn>
                  <a:cxn ang="0">
                    <a:pos x="50" y="488"/>
                  </a:cxn>
                  <a:cxn ang="0">
                    <a:pos x="65" y="492"/>
                  </a:cxn>
                  <a:cxn ang="0">
                    <a:pos x="283" y="494"/>
                  </a:cxn>
                  <a:cxn ang="0">
                    <a:pos x="287" y="405"/>
                  </a:cxn>
                  <a:cxn ang="0">
                    <a:pos x="308" y="382"/>
                  </a:cxn>
                  <a:cxn ang="0">
                    <a:pos x="925" y="379"/>
                  </a:cxn>
                  <a:cxn ang="0">
                    <a:pos x="952" y="391"/>
                  </a:cxn>
                  <a:cxn ang="0">
                    <a:pos x="964" y="420"/>
                  </a:cxn>
                  <a:cxn ang="0">
                    <a:pos x="1155" y="494"/>
                  </a:cxn>
                  <a:cxn ang="0">
                    <a:pos x="1170" y="492"/>
                  </a:cxn>
                  <a:cxn ang="0">
                    <a:pos x="1185" y="488"/>
                  </a:cxn>
                  <a:cxn ang="0">
                    <a:pos x="1198" y="480"/>
                  </a:cxn>
                  <a:cxn ang="0">
                    <a:pos x="1221" y="459"/>
                  </a:cxn>
                  <a:cxn ang="0">
                    <a:pos x="1228" y="445"/>
                  </a:cxn>
                  <a:cxn ang="0">
                    <a:pos x="1233" y="430"/>
                  </a:cxn>
                  <a:cxn ang="0">
                    <a:pos x="1234" y="414"/>
                  </a:cxn>
                  <a:cxn ang="0">
                    <a:pos x="1233" y="65"/>
                  </a:cxn>
                </a:cxnLst>
                <a:rect l="0" t="0" r="r" b="b"/>
                <a:pathLst>
                  <a:path w="1234" h="494">
                    <a:moveTo>
                      <a:pt x="1233" y="65"/>
                    </a:moveTo>
                    <a:lnTo>
                      <a:pt x="1228" y="50"/>
                    </a:lnTo>
                    <a:lnTo>
                      <a:pt x="1228" y="50"/>
                    </a:lnTo>
                    <a:lnTo>
                      <a:pt x="1221" y="36"/>
                    </a:lnTo>
                    <a:lnTo>
                      <a:pt x="1221" y="36"/>
                    </a:lnTo>
                    <a:lnTo>
                      <a:pt x="1210" y="24"/>
                    </a:lnTo>
                    <a:lnTo>
                      <a:pt x="1198" y="15"/>
                    </a:lnTo>
                    <a:lnTo>
                      <a:pt x="1200" y="15"/>
                    </a:lnTo>
                    <a:lnTo>
                      <a:pt x="1185" y="8"/>
                    </a:lnTo>
                    <a:lnTo>
                      <a:pt x="1186" y="8"/>
                    </a:lnTo>
                    <a:lnTo>
                      <a:pt x="1170" y="3"/>
                    </a:lnTo>
                    <a:lnTo>
                      <a:pt x="1171" y="3"/>
                    </a:lnTo>
                    <a:lnTo>
                      <a:pt x="1155" y="0"/>
                    </a:lnTo>
                    <a:lnTo>
                      <a:pt x="964" y="0"/>
                    </a:lnTo>
                    <a:lnTo>
                      <a:pt x="964" y="75"/>
                    </a:lnTo>
                    <a:lnTo>
                      <a:pt x="961" y="90"/>
                    </a:lnTo>
                    <a:lnTo>
                      <a:pt x="952" y="104"/>
                    </a:lnTo>
                    <a:lnTo>
                      <a:pt x="940" y="111"/>
                    </a:lnTo>
                    <a:lnTo>
                      <a:pt x="925" y="114"/>
                    </a:lnTo>
                    <a:lnTo>
                      <a:pt x="323" y="114"/>
                    </a:lnTo>
                    <a:lnTo>
                      <a:pt x="308" y="111"/>
                    </a:lnTo>
                    <a:lnTo>
                      <a:pt x="295" y="104"/>
                    </a:lnTo>
                    <a:lnTo>
                      <a:pt x="287" y="90"/>
                    </a:lnTo>
                    <a:lnTo>
                      <a:pt x="283" y="75"/>
                    </a:lnTo>
                    <a:lnTo>
                      <a:pt x="283" y="0"/>
                    </a:lnTo>
                    <a:lnTo>
                      <a:pt x="81" y="0"/>
                    </a:lnTo>
                    <a:lnTo>
                      <a:pt x="65" y="3"/>
                    </a:lnTo>
                    <a:lnTo>
                      <a:pt x="65" y="3"/>
                    </a:lnTo>
                    <a:lnTo>
                      <a:pt x="50" y="8"/>
                    </a:lnTo>
                    <a:lnTo>
                      <a:pt x="50" y="8"/>
                    </a:lnTo>
                    <a:lnTo>
                      <a:pt x="36" y="15"/>
                    </a:lnTo>
                    <a:lnTo>
                      <a:pt x="36" y="15"/>
                    </a:lnTo>
                    <a:lnTo>
                      <a:pt x="24" y="24"/>
                    </a:lnTo>
                    <a:lnTo>
                      <a:pt x="14" y="36"/>
                    </a:lnTo>
                    <a:lnTo>
                      <a:pt x="15" y="36"/>
                    </a:lnTo>
                    <a:lnTo>
                      <a:pt x="8" y="50"/>
                    </a:lnTo>
                    <a:lnTo>
                      <a:pt x="8" y="50"/>
                    </a:lnTo>
                    <a:lnTo>
                      <a:pt x="2" y="65"/>
                    </a:lnTo>
                    <a:lnTo>
                      <a:pt x="2" y="65"/>
                    </a:lnTo>
                    <a:lnTo>
                      <a:pt x="0" y="81"/>
                    </a:lnTo>
                    <a:lnTo>
                      <a:pt x="0" y="414"/>
                    </a:lnTo>
                    <a:lnTo>
                      <a:pt x="2" y="430"/>
                    </a:lnTo>
                    <a:lnTo>
                      <a:pt x="2" y="430"/>
                    </a:lnTo>
                    <a:lnTo>
                      <a:pt x="8" y="445"/>
                    </a:lnTo>
                    <a:lnTo>
                      <a:pt x="8" y="445"/>
                    </a:lnTo>
                    <a:lnTo>
                      <a:pt x="15" y="459"/>
                    </a:lnTo>
                    <a:lnTo>
                      <a:pt x="14" y="459"/>
                    </a:lnTo>
                    <a:lnTo>
                      <a:pt x="24" y="470"/>
                    </a:lnTo>
                    <a:lnTo>
                      <a:pt x="36" y="480"/>
                    </a:lnTo>
                    <a:lnTo>
                      <a:pt x="36" y="480"/>
                    </a:lnTo>
                    <a:lnTo>
                      <a:pt x="50" y="488"/>
                    </a:lnTo>
                    <a:lnTo>
                      <a:pt x="50" y="488"/>
                    </a:lnTo>
                    <a:lnTo>
                      <a:pt x="65" y="492"/>
                    </a:lnTo>
                    <a:lnTo>
                      <a:pt x="65" y="492"/>
                    </a:lnTo>
                    <a:lnTo>
                      <a:pt x="81" y="494"/>
                    </a:lnTo>
                    <a:lnTo>
                      <a:pt x="283" y="494"/>
                    </a:lnTo>
                    <a:lnTo>
                      <a:pt x="283" y="420"/>
                    </a:lnTo>
                    <a:lnTo>
                      <a:pt x="287" y="405"/>
                    </a:lnTo>
                    <a:lnTo>
                      <a:pt x="295" y="391"/>
                    </a:lnTo>
                    <a:lnTo>
                      <a:pt x="308" y="382"/>
                    </a:lnTo>
                    <a:lnTo>
                      <a:pt x="323" y="379"/>
                    </a:lnTo>
                    <a:lnTo>
                      <a:pt x="925" y="379"/>
                    </a:lnTo>
                    <a:lnTo>
                      <a:pt x="940" y="382"/>
                    </a:lnTo>
                    <a:lnTo>
                      <a:pt x="952" y="391"/>
                    </a:lnTo>
                    <a:lnTo>
                      <a:pt x="961" y="405"/>
                    </a:lnTo>
                    <a:lnTo>
                      <a:pt x="964" y="420"/>
                    </a:lnTo>
                    <a:lnTo>
                      <a:pt x="964" y="494"/>
                    </a:lnTo>
                    <a:lnTo>
                      <a:pt x="1155" y="494"/>
                    </a:lnTo>
                    <a:lnTo>
                      <a:pt x="1171" y="492"/>
                    </a:lnTo>
                    <a:lnTo>
                      <a:pt x="1170" y="492"/>
                    </a:lnTo>
                    <a:lnTo>
                      <a:pt x="1186" y="488"/>
                    </a:lnTo>
                    <a:lnTo>
                      <a:pt x="1185" y="488"/>
                    </a:lnTo>
                    <a:lnTo>
                      <a:pt x="1200" y="480"/>
                    </a:lnTo>
                    <a:lnTo>
                      <a:pt x="1198" y="480"/>
                    </a:lnTo>
                    <a:lnTo>
                      <a:pt x="1210" y="470"/>
                    </a:lnTo>
                    <a:lnTo>
                      <a:pt x="1221" y="459"/>
                    </a:lnTo>
                    <a:lnTo>
                      <a:pt x="1221" y="459"/>
                    </a:lnTo>
                    <a:lnTo>
                      <a:pt x="1228" y="445"/>
                    </a:lnTo>
                    <a:lnTo>
                      <a:pt x="1228" y="445"/>
                    </a:lnTo>
                    <a:lnTo>
                      <a:pt x="1233" y="430"/>
                    </a:lnTo>
                    <a:lnTo>
                      <a:pt x="1233" y="430"/>
                    </a:lnTo>
                    <a:lnTo>
                      <a:pt x="1234" y="414"/>
                    </a:lnTo>
                    <a:lnTo>
                      <a:pt x="1234" y="81"/>
                    </a:lnTo>
                    <a:lnTo>
                      <a:pt x="1233" y="65"/>
                    </a:lnTo>
                    <a:lnTo>
                      <a:pt x="1233" y="65"/>
                    </a:lnTo>
                    <a:close/>
                  </a:path>
                </a:pathLst>
              </a:custGeom>
              <a:solidFill>
                <a:srgbClr val="879BAA"/>
              </a:solidFill>
              <a:ln w="9525">
                <a:noFill/>
                <a:round/>
                <a:headEnd/>
                <a:tailEnd/>
              </a:ln>
            </p:spPr>
            <p:txBody>
              <a:bodyPr vert="horz" wrap="square" lIns="82272" tIns="41136" rIns="82272" bIns="41136" numCol="1" anchor="t" anchorCtr="0" compatLnSpc="1">
                <a:prstTxWarp prst="textNoShape">
                  <a:avLst/>
                </a:prstTxWarp>
              </a:bodyPr>
              <a:lstStyle/>
              <a:p>
                <a:pPr defTabSz="822686">
                  <a:spcBef>
                    <a:spcPct val="50000"/>
                  </a:spcBef>
                  <a:defRPr/>
                </a:pPr>
                <a:endParaRPr lang="en-US" sz="1619" kern="0">
                  <a:solidFill>
                    <a:srgbClr val="879BAA"/>
                  </a:solidFill>
                  <a:latin typeface="Arial" pitchFamily="34" charset="0"/>
                </a:endParaRPr>
              </a:p>
            </p:txBody>
          </p:sp>
          <p:sp>
            <p:nvSpPr>
              <p:cNvPr id="424" name="Freeform 107"/>
              <p:cNvSpPr>
                <a:spLocks noEditPoints="1"/>
              </p:cNvSpPr>
              <p:nvPr/>
            </p:nvSpPr>
            <p:spPr bwMode="auto">
              <a:xfrm>
                <a:off x="1834711" y="2320506"/>
                <a:ext cx="383611" cy="322028"/>
              </a:xfrm>
              <a:custGeom>
                <a:avLst/>
                <a:gdLst/>
                <a:ahLst/>
                <a:cxnLst>
                  <a:cxn ang="0">
                    <a:pos x="909" y="67"/>
                  </a:cxn>
                  <a:cxn ang="0">
                    <a:pos x="900" y="50"/>
                  </a:cxn>
                  <a:cxn ang="0">
                    <a:pos x="885" y="33"/>
                  </a:cxn>
                  <a:cxn ang="0">
                    <a:pos x="869" y="19"/>
                  </a:cxn>
                  <a:cxn ang="0">
                    <a:pos x="852" y="10"/>
                  </a:cxn>
                  <a:cxn ang="0">
                    <a:pos x="831" y="3"/>
                  </a:cxn>
                  <a:cxn ang="0">
                    <a:pos x="810" y="0"/>
                  </a:cxn>
                  <a:cxn ang="0">
                    <a:pos x="87" y="3"/>
                  </a:cxn>
                  <a:cxn ang="0">
                    <a:pos x="66" y="10"/>
                  </a:cxn>
                  <a:cxn ang="0">
                    <a:pos x="50" y="19"/>
                  </a:cxn>
                  <a:cxn ang="0">
                    <a:pos x="33" y="33"/>
                  </a:cxn>
                  <a:cxn ang="0">
                    <a:pos x="19" y="50"/>
                  </a:cxn>
                  <a:cxn ang="0">
                    <a:pos x="9" y="67"/>
                  </a:cxn>
                  <a:cxn ang="0">
                    <a:pos x="2" y="88"/>
                  </a:cxn>
                  <a:cxn ang="0">
                    <a:pos x="0" y="563"/>
                  </a:cxn>
                  <a:cxn ang="0">
                    <a:pos x="2" y="584"/>
                  </a:cxn>
                  <a:cxn ang="0">
                    <a:pos x="9" y="605"/>
                  </a:cxn>
                  <a:cxn ang="0">
                    <a:pos x="19" y="624"/>
                  </a:cxn>
                  <a:cxn ang="0">
                    <a:pos x="33" y="640"/>
                  </a:cxn>
                  <a:cxn ang="0">
                    <a:pos x="50" y="652"/>
                  </a:cxn>
                  <a:cxn ang="0">
                    <a:pos x="66" y="664"/>
                  </a:cxn>
                  <a:cxn ang="0">
                    <a:pos x="87" y="669"/>
                  </a:cxn>
                  <a:cxn ang="0">
                    <a:pos x="109" y="671"/>
                  </a:cxn>
                  <a:cxn ang="0">
                    <a:pos x="810" y="671"/>
                  </a:cxn>
                  <a:cxn ang="0">
                    <a:pos x="831" y="669"/>
                  </a:cxn>
                  <a:cxn ang="0">
                    <a:pos x="852" y="664"/>
                  </a:cxn>
                  <a:cxn ang="0">
                    <a:pos x="869" y="652"/>
                  </a:cxn>
                  <a:cxn ang="0">
                    <a:pos x="900" y="624"/>
                  </a:cxn>
                  <a:cxn ang="0">
                    <a:pos x="909" y="605"/>
                  </a:cxn>
                  <a:cxn ang="0">
                    <a:pos x="916" y="584"/>
                  </a:cxn>
                  <a:cxn ang="0">
                    <a:pos x="919" y="563"/>
                  </a:cxn>
                  <a:cxn ang="0">
                    <a:pos x="916" y="88"/>
                  </a:cxn>
                  <a:cxn ang="0">
                    <a:pos x="777" y="558"/>
                  </a:cxn>
                  <a:cxn ang="0">
                    <a:pos x="132" y="492"/>
                  </a:cxn>
                  <a:cxn ang="0">
                    <a:pos x="777" y="558"/>
                  </a:cxn>
                  <a:cxn ang="0">
                    <a:pos x="132" y="369"/>
                  </a:cxn>
                  <a:cxn ang="0">
                    <a:pos x="777" y="303"/>
                  </a:cxn>
                  <a:cxn ang="0">
                    <a:pos x="777" y="180"/>
                  </a:cxn>
                  <a:cxn ang="0">
                    <a:pos x="132" y="114"/>
                  </a:cxn>
                  <a:cxn ang="0">
                    <a:pos x="777" y="180"/>
                  </a:cxn>
                </a:cxnLst>
                <a:rect l="0" t="0" r="r" b="b"/>
                <a:pathLst>
                  <a:path w="919" h="671">
                    <a:moveTo>
                      <a:pt x="916" y="88"/>
                    </a:moveTo>
                    <a:lnTo>
                      <a:pt x="909" y="67"/>
                    </a:lnTo>
                    <a:lnTo>
                      <a:pt x="909" y="69"/>
                    </a:lnTo>
                    <a:lnTo>
                      <a:pt x="900" y="50"/>
                    </a:lnTo>
                    <a:lnTo>
                      <a:pt x="900" y="50"/>
                    </a:lnTo>
                    <a:lnTo>
                      <a:pt x="885" y="33"/>
                    </a:lnTo>
                    <a:lnTo>
                      <a:pt x="888" y="33"/>
                    </a:lnTo>
                    <a:lnTo>
                      <a:pt x="869" y="19"/>
                    </a:lnTo>
                    <a:lnTo>
                      <a:pt x="871" y="19"/>
                    </a:lnTo>
                    <a:lnTo>
                      <a:pt x="852" y="10"/>
                    </a:lnTo>
                    <a:lnTo>
                      <a:pt x="852" y="10"/>
                    </a:lnTo>
                    <a:lnTo>
                      <a:pt x="831" y="3"/>
                    </a:lnTo>
                    <a:lnTo>
                      <a:pt x="831" y="3"/>
                    </a:lnTo>
                    <a:lnTo>
                      <a:pt x="810" y="0"/>
                    </a:lnTo>
                    <a:lnTo>
                      <a:pt x="111" y="0"/>
                    </a:lnTo>
                    <a:lnTo>
                      <a:pt x="87" y="3"/>
                    </a:lnTo>
                    <a:lnTo>
                      <a:pt x="87" y="3"/>
                    </a:lnTo>
                    <a:lnTo>
                      <a:pt x="66" y="10"/>
                    </a:lnTo>
                    <a:lnTo>
                      <a:pt x="68" y="10"/>
                    </a:lnTo>
                    <a:lnTo>
                      <a:pt x="50" y="19"/>
                    </a:lnTo>
                    <a:lnTo>
                      <a:pt x="50" y="19"/>
                    </a:lnTo>
                    <a:lnTo>
                      <a:pt x="33" y="33"/>
                    </a:lnTo>
                    <a:lnTo>
                      <a:pt x="19" y="50"/>
                    </a:lnTo>
                    <a:lnTo>
                      <a:pt x="19" y="50"/>
                    </a:lnTo>
                    <a:lnTo>
                      <a:pt x="9" y="69"/>
                    </a:lnTo>
                    <a:lnTo>
                      <a:pt x="9" y="67"/>
                    </a:lnTo>
                    <a:lnTo>
                      <a:pt x="2" y="88"/>
                    </a:lnTo>
                    <a:lnTo>
                      <a:pt x="2" y="88"/>
                    </a:lnTo>
                    <a:lnTo>
                      <a:pt x="0" y="111"/>
                    </a:lnTo>
                    <a:lnTo>
                      <a:pt x="0" y="563"/>
                    </a:lnTo>
                    <a:lnTo>
                      <a:pt x="2" y="586"/>
                    </a:lnTo>
                    <a:lnTo>
                      <a:pt x="2" y="584"/>
                    </a:lnTo>
                    <a:lnTo>
                      <a:pt x="9" y="605"/>
                    </a:lnTo>
                    <a:lnTo>
                      <a:pt x="9" y="605"/>
                    </a:lnTo>
                    <a:lnTo>
                      <a:pt x="19" y="624"/>
                    </a:lnTo>
                    <a:lnTo>
                      <a:pt x="19" y="624"/>
                    </a:lnTo>
                    <a:lnTo>
                      <a:pt x="33" y="640"/>
                    </a:lnTo>
                    <a:lnTo>
                      <a:pt x="33" y="640"/>
                    </a:lnTo>
                    <a:lnTo>
                      <a:pt x="50" y="652"/>
                    </a:lnTo>
                    <a:lnTo>
                      <a:pt x="50" y="652"/>
                    </a:lnTo>
                    <a:lnTo>
                      <a:pt x="68" y="664"/>
                    </a:lnTo>
                    <a:lnTo>
                      <a:pt x="66" y="664"/>
                    </a:lnTo>
                    <a:lnTo>
                      <a:pt x="87" y="669"/>
                    </a:lnTo>
                    <a:lnTo>
                      <a:pt x="87" y="669"/>
                    </a:lnTo>
                    <a:lnTo>
                      <a:pt x="111" y="671"/>
                    </a:lnTo>
                    <a:lnTo>
                      <a:pt x="109" y="671"/>
                    </a:lnTo>
                    <a:lnTo>
                      <a:pt x="810" y="671"/>
                    </a:lnTo>
                    <a:lnTo>
                      <a:pt x="810" y="671"/>
                    </a:lnTo>
                    <a:lnTo>
                      <a:pt x="831" y="669"/>
                    </a:lnTo>
                    <a:lnTo>
                      <a:pt x="831" y="669"/>
                    </a:lnTo>
                    <a:lnTo>
                      <a:pt x="852" y="664"/>
                    </a:lnTo>
                    <a:lnTo>
                      <a:pt x="852" y="664"/>
                    </a:lnTo>
                    <a:lnTo>
                      <a:pt x="871" y="652"/>
                    </a:lnTo>
                    <a:lnTo>
                      <a:pt x="869" y="652"/>
                    </a:lnTo>
                    <a:lnTo>
                      <a:pt x="885" y="640"/>
                    </a:lnTo>
                    <a:lnTo>
                      <a:pt x="900" y="624"/>
                    </a:lnTo>
                    <a:lnTo>
                      <a:pt x="900" y="624"/>
                    </a:lnTo>
                    <a:lnTo>
                      <a:pt x="909" y="605"/>
                    </a:lnTo>
                    <a:lnTo>
                      <a:pt x="909" y="605"/>
                    </a:lnTo>
                    <a:lnTo>
                      <a:pt x="916" y="584"/>
                    </a:lnTo>
                    <a:lnTo>
                      <a:pt x="916" y="586"/>
                    </a:lnTo>
                    <a:lnTo>
                      <a:pt x="919" y="563"/>
                    </a:lnTo>
                    <a:lnTo>
                      <a:pt x="919" y="111"/>
                    </a:lnTo>
                    <a:lnTo>
                      <a:pt x="916" y="88"/>
                    </a:lnTo>
                    <a:lnTo>
                      <a:pt x="916" y="88"/>
                    </a:lnTo>
                    <a:close/>
                    <a:moveTo>
                      <a:pt x="777" y="558"/>
                    </a:moveTo>
                    <a:lnTo>
                      <a:pt x="132" y="558"/>
                    </a:lnTo>
                    <a:lnTo>
                      <a:pt x="132" y="492"/>
                    </a:lnTo>
                    <a:lnTo>
                      <a:pt x="777" y="492"/>
                    </a:lnTo>
                    <a:lnTo>
                      <a:pt x="777" y="558"/>
                    </a:lnTo>
                    <a:close/>
                    <a:moveTo>
                      <a:pt x="777" y="369"/>
                    </a:moveTo>
                    <a:lnTo>
                      <a:pt x="132" y="369"/>
                    </a:lnTo>
                    <a:lnTo>
                      <a:pt x="132" y="303"/>
                    </a:lnTo>
                    <a:lnTo>
                      <a:pt x="777" y="303"/>
                    </a:lnTo>
                    <a:lnTo>
                      <a:pt x="777" y="369"/>
                    </a:lnTo>
                    <a:close/>
                    <a:moveTo>
                      <a:pt x="777" y="180"/>
                    </a:moveTo>
                    <a:lnTo>
                      <a:pt x="132" y="180"/>
                    </a:lnTo>
                    <a:lnTo>
                      <a:pt x="132" y="114"/>
                    </a:lnTo>
                    <a:lnTo>
                      <a:pt x="777" y="114"/>
                    </a:lnTo>
                    <a:lnTo>
                      <a:pt x="777" y="180"/>
                    </a:lnTo>
                    <a:close/>
                  </a:path>
                </a:pathLst>
              </a:custGeom>
              <a:solidFill>
                <a:srgbClr val="879BAA"/>
              </a:solidFill>
              <a:ln w="9525">
                <a:noFill/>
                <a:round/>
                <a:headEnd/>
                <a:tailEnd/>
              </a:ln>
            </p:spPr>
            <p:txBody>
              <a:bodyPr vert="horz" wrap="square" lIns="82272" tIns="41136" rIns="82272" bIns="41136" numCol="1" anchor="t" anchorCtr="0" compatLnSpc="1">
                <a:prstTxWarp prst="textNoShape">
                  <a:avLst/>
                </a:prstTxWarp>
              </a:bodyPr>
              <a:lstStyle/>
              <a:p>
                <a:pPr defTabSz="822686">
                  <a:spcBef>
                    <a:spcPct val="50000"/>
                  </a:spcBef>
                  <a:defRPr/>
                </a:pPr>
                <a:endParaRPr lang="en-US" sz="1619" kern="0">
                  <a:solidFill>
                    <a:srgbClr val="879BAA"/>
                  </a:solidFill>
                  <a:latin typeface="Arial" pitchFamily="34" charset="0"/>
                </a:endParaRPr>
              </a:p>
            </p:txBody>
          </p:sp>
          <p:sp>
            <p:nvSpPr>
              <p:cNvPr id="425" name="Rounded Rectangle 1333"/>
              <p:cNvSpPr/>
              <p:nvPr/>
            </p:nvSpPr>
            <p:spPr bwMode="auto">
              <a:xfrm>
                <a:off x="1834711" y="1962721"/>
                <a:ext cx="383611" cy="101708"/>
              </a:xfrm>
              <a:prstGeom prst="roundRect">
                <a:avLst/>
              </a:prstGeom>
              <a:solidFill>
                <a:srgbClr val="879BAA"/>
              </a:solidFill>
              <a:ln w="9525" cap="flat" cmpd="sng" algn="ctr">
                <a:no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7184" tIns="48591" rIns="97184" bIns="48591" numCol="1" spcCol="72000" rtlCol="0" anchor="t" anchorCtr="0">
                <a:noAutofit/>
              </a:bodyPr>
              <a:lstStyle/>
              <a:p>
                <a:pPr algn="ctr" defTabSz="822686">
                  <a:buClr>
                    <a:srgbClr val="879BAA"/>
                  </a:buClr>
                  <a:defRPr/>
                </a:pPr>
                <a:endParaRPr lang="en-US" sz="1080" kern="0" dirty="0">
                  <a:solidFill>
                    <a:srgbClr val="EB780A"/>
                  </a:solidFill>
                  <a:latin typeface="Arial" pitchFamily="34" charset="0"/>
                </a:endParaRPr>
              </a:p>
            </p:txBody>
          </p:sp>
        </p:grpSp>
        <p:cxnSp>
          <p:nvCxnSpPr>
            <p:cNvPr id="427" name="直接连接符 426"/>
            <p:cNvCxnSpPr/>
            <p:nvPr/>
          </p:nvCxnSpPr>
          <p:spPr>
            <a:xfrm>
              <a:off x="3175294" y="3711106"/>
              <a:ext cx="17239" cy="46241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28" name="椭圆 427"/>
            <p:cNvSpPr/>
            <p:nvPr/>
          </p:nvSpPr>
          <p:spPr>
            <a:xfrm>
              <a:off x="3182353" y="4150281"/>
              <a:ext cx="19869" cy="29452"/>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72" tIns="41136" rIns="82272" bIns="41136" numCol="1" spcCol="0" rtlCol="0" fromWordArt="0" anchor="ctr" anchorCtr="0" forceAA="0" compatLnSpc="1">
              <a:prstTxWarp prst="textNoShape">
                <a:avLst/>
              </a:prstTxWarp>
              <a:noAutofit/>
            </a:bodyPr>
            <a:lstStyle/>
            <a:p>
              <a:pPr algn="ctr"/>
              <a:endParaRPr lang="zh-CN" altLang="en-US" sz="1619"/>
            </a:p>
          </p:txBody>
        </p:sp>
        <p:cxnSp>
          <p:nvCxnSpPr>
            <p:cNvPr id="431" name="直接连接符 430"/>
            <p:cNvCxnSpPr>
              <a:stCxn id="71" idx="1"/>
              <a:endCxn id="355" idx="5"/>
            </p:cNvCxnSpPr>
            <p:nvPr/>
          </p:nvCxnSpPr>
          <p:spPr>
            <a:xfrm flipH="1" flipV="1">
              <a:off x="4045712" y="3949090"/>
              <a:ext cx="55851" cy="234651"/>
            </a:xfrm>
            <a:prstGeom prst="line">
              <a:avLst/>
            </a:prstGeom>
          </p:spPr>
          <p:style>
            <a:lnRef idx="1">
              <a:schemeClr val="accent1"/>
            </a:lnRef>
            <a:fillRef idx="0">
              <a:schemeClr val="accent1"/>
            </a:fillRef>
            <a:effectRef idx="0">
              <a:schemeClr val="accent1"/>
            </a:effectRef>
            <a:fontRef idx="minor">
              <a:schemeClr val="tx1"/>
            </a:fontRef>
          </p:style>
        </p:cxnSp>
        <p:cxnSp>
          <p:nvCxnSpPr>
            <p:cNvPr id="435" name="直接连接符 434"/>
            <p:cNvCxnSpPr>
              <a:stCxn id="355" idx="2"/>
              <a:endCxn id="358" idx="5"/>
            </p:cNvCxnSpPr>
            <p:nvPr/>
          </p:nvCxnSpPr>
          <p:spPr>
            <a:xfrm flipH="1" flipV="1">
              <a:off x="3320289" y="3636957"/>
              <a:ext cx="387161" cy="169022"/>
            </a:xfrm>
            <a:prstGeom prst="line">
              <a:avLst/>
            </a:prstGeom>
          </p:spPr>
          <p:style>
            <a:lnRef idx="1">
              <a:schemeClr val="accent1"/>
            </a:lnRef>
            <a:fillRef idx="0">
              <a:schemeClr val="accent1"/>
            </a:fillRef>
            <a:effectRef idx="0">
              <a:schemeClr val="accent1"/>
            </a:effectRef>
            <a:fontRef idx="minor">
              <a:schemeClr val="tx1"/>
            </a:fontRef>
          </p:style>
        </p:cxnSp>
        <p:cxnSp>
          <p:nvCxnSpPr>
            <p:cNvPr id="439" name="直接连接符 438"/>
            <p:cNvCxnSpPr>
              <a:endCxn id="357" idx="3"/>
            </p:cNvCxnSpPr>
            <p:nvPr/>
          </p:nvCxnSpPr>
          <p:spPr>
            <a:xfrm flipV="1">
              <a:off x="3158532" y="2696634"/>
              <a:ext cx="316528" cy="571227"/>
            </a:xfrm>
            <a:prstGeom prst="line">
              <a:avLst/>
            </a:prstGeom>
          </p:spPr>
          <p:style>
            <a:lnRef idx="1">
              <a:schemeClr val="accent1"/>
            </a:lnRef>
            <a:fillRef idx="0">
              <a:schemeClr val="accent1"/>
            </a:fillRef>
            <a:effectRef idx="0">
              <a:schemeClr val="accent1"/>
            </a:effectRef>
            <a:fontRef idx="minor">
              <a:schemeClr val="tx1"/>
            </a:fontRef>
          </p:style>
        </p:cxnSp>
        <p:cxnSp>
          <p:nvCxnSpPr>
            <p:cNvPr id="442" name="直接连接符 441"/>
            <p:cNvCxnSpPr/>
            <p:nvPr/>
          </p:nvCxnSpPr>
          <p:spPr>
            <a:xfrm flipV="1">
              <a:off x="3803095" y="2260223"/>
              <a:ext cx="301941" cy="209211"/>
            </a:xfrm>
            <a:prstGeom prst="line">
              <a:avLst/>
            </a:prstGeom>
          </p:spPr>
          <p:style>
            <a:lnRef idx="1">
              <a:schemeClr val="accent1"/>
            </a:lnRef>
            <a:fillRef idx="0">
              <a:schemeClr val="accent1"/>
            </a:fillRef>
            <a:effectRef idx="0">
              <a:schemeClr val="accent1"/>
            </a:effectRef>
            <a:fontRef idx="minor">
              <a:schemeClr val="tx1"/>
            </a:fontRef>
          </p:style>
        </p:cxnSp>
        <p:sp>
          <p:nvSpPr>
            <p:cNvPr id="444" name="椭圆 443"/>
            <p:cNvSpPr/>
            <p:nvPr/>
          </p:nvSpPr>
          <p:spPr>
            <a:xfrm>
              <a:off x="4119061" y="2240282"/>
              <a:ext cx="41941" cy="42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72" tIns="41136" rIns="82272" bIns="41136" numCol="1" spcCol="0" rtlCol="0" fromWordArt="0" anchor="ctr" anchorCtr="0" forceAA="0" compatLnSpc="1">
              <a:prstTxWarp prst="textNoShape">
                <a:avLst/>
              </a:prstTxWarp>
              <a:noAutofit/>
            </a:bodyPr>
            <a:lstStyle/>
            <a:p>
              <a:pPr algn="ctr"/>
              <a:endParaRPr lang="zh-CN" altLang="en-US" sz="1619"/>
            </a:p>
          </p:txBody>
        </p:sp>
      </p:grpSp>
      <p:sp>
        <p:nvSpPr>
          <p:cNvPr id="445" name="文本框 444"/>
          <p:cNvSpPr txBox="1"/>
          <p:nvPr/>
        </p:nvSpPr>
        <p:spPr>
          <a:xfrm>
            <a:off x="292430" y="5635276"/>
            <a:ext cx="2235060" cy="258532"/>
          </a:xfrm>
          <a:prstGeom prst="rect">
            <a:avLst/>
          </a:prstGeom>
          <a:noFill/>
        </p:spPr>
        <p:txBody>
          <a:bodyPr wrap="square" rtlCol="0">
            <a:spAutoFit/>
          </a:bodyPr>
          <a:lstStyle/>
          <a:p>
            <a:r>
              <a:rPr lang="en-US" altLang="zh-CN" sz="1080" dirty="0" err="1"/>
              <a:t>Source:CBInsgight</a:t>
            </a:r>
            <a:endParaRPr lang="zh-CN" altLang="en-US" sz="1080" dirty="0"/>
          </a:p>
        </p:txBody>
      </p:sp>
      <p:sp>
        <p:nvSpPr>
          <p:cNvPr id="182" name="Titel 1"/>
          <p:cNvSpPr txBox="1">
            <a:spLocks/>
          </p:cNvSpPr>
          <p:nvPr>
            <p:custDataLst>
              <p:tags r:id="rId1"/>
            </p:custDataLst>
          </p:nvPr>
        </p:nvSpPr>
        <p:spPr bwMode="auto">
          <a:xfrm>
            <a:off x="259080" y="259080"/>
            <a:ext cx="8709660" cy="384721"/>
          </a:xfrm>
          <a:prstGeom prst="rect">
            <a:avLst/>
          </a:prstGeom>
          <a:noFill/>
          <a:ln w="0">
            <a:noFill/>
            <a:miter lim="800000"/>
          </a:ln>
          <a:effectLst/>
        </p:spPr>
        <p:txBody>
          <a:bodyPr vert="horz" wrap="square" lIns="0" tIns="0" rIns="0" bIns="0" numCol="1" anchor="t" anchorCtr="0" compatLnSpc="1">
            <a:spAutoFit/>
          </a:bodyPr>
          <a:lstStyle>
            <a:lvl1pPr algn="l" rtl="0" eaLnBrk="1" fontAlgn="base" hangingPunct="1">
              <a:lnSpc>
                <a:spcPts val="3000"/>
              </a:lnSpc>
              <a:spcBef>
                <a:spcPct val="0"/>
              </a:spcBef>
              <a:spcAft>
                <a:spcPct val="0"/>
              </a:spcAft>
              <a:buFont typeface="Arial" pitchFamily="34" charset="0"/>
              <a:buNone/>
              <a:defRPr sz="2800">
                <a:solidFill>
                  <a:srgbClr val="000000"/>
                </a:solidFill>
                <a:latin typeface="+mj-lt"/>
                <a:ea typeface="+mj-ea"/>
                <a:cs typeface="Arial" pitchFamily="34" charset="0"/>
              </a:defRPr>
            </a:lvl1pPr>
            <a:lvl2pPr algn="l" rtl="0" eaLnBrk="1" fontAlgn="base" hangingPunct="1">
              <a:lnSpc>
                <a:spcPct val="111000"/>
              </a:lnSpc>
              <a:spcBef>
                <a:spcPct val="0"/>
              </a:spcBef>
              <a:spcAft>
                <a:spcPct val="0"/>
              </a:spcAft>
              <a:defRPr sz="2700">
                <a:solidFill>
                  <a:srgbClr val="000000"/>
                </a:solidFill>
                <a:latin typeface="Bosch Office Sans"/>
              </a:defRPr>
            </a:lvl2pPr>
            <a:lvl3pPr algn="l" rtl="0" eaLnBrk="1" fontAlgn="base" hangingPunct="1">
              <a:lnSpc>
                <a:spcPct val="111000"/>
              </a:lnSpc>
              <a:spcBef>
                <a:spcPct val="0"/>
              </a:spcBef>
              <a:spcAft>
                <a:spcPct val="0"/>
              </a:spcAft>
              <a:defRPr sz="2700">
                <a:solidFill>
                  <a:srgbClr val="000000"/>
                </a:solidFill>
                <a:latin typeface="Bosch Office Sans"/>
              </a:defRPr>
            </a:lvl3pPr>
            <a:lvl4pPr algn="l" rtl="0" eaLnBrk="1" fontAlgn="base" hangingPunct="1">
              <a:lnSpc>
                <a:spcPct val="111000"/>
              </a:lnSpc>
              <a:spcBef>
                <a:spcPct val="0"/>
              </a:spcBef>
              <a:spcAft>
                <a:spcPct val="0"/>
              </a:spcAft>
              <a:defRPr sz="2700">
                <a:solidFill>
                  <a:srgbClr val="000000"/>
                </a:solidFill>
                <a:latin typeface="Bosch Office Sans"/>
              </a:defRPr>
            </a:lvl4pPr>
            <a:lvl5pPr algn="l" rtl="0" eaLnBrk="1" fontAlgn="base" hangingPunct="1">
              <a:lnSpc>
                <a:spcPct val="111000"/>
              </a:lnSpc>
              <a:spcBef>
                <a:spcPct val="0"/>
              </a:spcBef>
              <a:spcAft>
                <a:spcPct val="0"/>
              </a:spcAft>
              <a:defRPr sz="2700">
                <a:solidFill>
                  <a:srgbClr val="000000"/>
                </a:solidFill>
                <a:latin typeface="Bosch Office Sans"/>
              </a:defRPr>
            </a:lvl5pPr>
            <a:lvl6pPr marL="457200" algn="l" rtl="0" eaLnBrk="1" fontAlgn="base" hangingPunct="1">
              <a:lnSpc>
                <a:spcPct val="111000"/>
              </a:lnSpc>
              <a:spcBef>
                <a:spcPct val="0"/>
              </a:spcBef>
              <a:spcAft>
                <a:spcPct val="0"/>
              </a:spcAft>
              <a:defRPr sz="2700">
                <a:solidFill>
                  <a:srgbClr val="000000"/>
                </a:solidFill>
                <a:latin typeface="Bosch Office Sans"/>
              </a:defRPr>
            </a:lvl6pPr>
            <a:lvl7pPr marL="913765" algn="l" rtl="0" eaLnBrk="1" fontAlgn="base" hangingPunct="1">
              <a:lnSpc>
                <a:spcPct val="111000"/>
              </a:lnSpc>
              <a:spcBef>
                <a:spcPct val="0"/>
              </a:spcBef>
              <a:spcAft>
                <a:spcPct val="0"/>
              </a:spcAft>
              <a:defRPr sz="2700">
                <a:solidFill>
                  <a:srgbClr val="000000"/>
                </a:solidFill>
                <a:latin typeface="Bosch Office Sans"/>
              </a:defRPr>
            </a:lvl7pPr>
            <a:lvl8pPr marL="1370965" algn="l" rtl="0" eaLnBrk="1" fontAlgn="base" hangingPunct="1">
              <a:lnSpc>
                <a:spcPct val="111000"/>
              </a:lnSpc>
              <a:spcBef>
                <a:spcPct val="0"/>
              </a:spcBef>
              <a:spcAft>
                <a:spcPct val="0"/>
              </a:spcAft>
              <a:defRPr sz="2700">
                <a:solidFill>
                  <a:srgbClr val="000000"/>
                </a:solidFill>
                <a:latin typeface="Bosch Office Sans"/>
              </a:defRPr>
            </a:lvl8pPr>
            <a:lvl9pPr marL="1828165" algn="l" rtl="0" eaLnBrk="1" fontAlgn="base" hangingPunct="1">
              <a:lnSpc>
                <a:spcPct val="111000"/>
              </a:lnSpc>
              <a:spcBef>
                <a:spcPct val="0"/>
              </a:spcBef>
              <a:spcAft>
                <a:spcPct val="0"/>
              </a:spcAft>
              <a:defRPr sz="2700">
                <a:solidFill>
                  <a:srgbClr val="000000"/>
                </a:solidFill>
                <a:latin typeface="Bosch Office Sans"/>
              </a:defRPr>
            </a:lvl9pPr>
          </a:lstStyle>
          <a:p>
            <a:pPr>
              <a:spcBef>
                <a:spcPts val="500"/>
              </a:spcBef>
            </a:pPr>
            <a:r>
              <a:rPr lang="en-US" altLang="zh-CN" kern="0" dirty="0" smtClean="0">
                <a:solidFill>
                  <a:srgbClr val="005691"/>
                </a:solidFill>
                <a:latin typeface="+mn-lt"/>
                <a:ea typeface="+mn-ea"/>
                <a:cs typeface="+mn-ea"/>
                <a:sym typeface="+mn-lt"/>
              </a:rPr>
              <a:t>More than 60 startups applying Deep Learning…</a:t>
            </a:r>
            <a:endParaRPr lang="en-US" altLang="zh-CN" sz="1600" kern="0" dirty="0">
              <a:solidFill>
                <a:srgbClr val="FF0000"/>
              </a:solidFill>
              <a:latin typeface="+mn-lt"/>
              <a:ea typeface="+mn-ea"/>
              <a:cs typeface="+mn-ea"/>
              <a:sym typeface="+mn-lt"/>
            </a:endParaRPr>
          </a:p>
        </p:txBody>
      </p:sp>
    </p:spTree>
    <p:extLst>
      <p:ext uri="{BB962C8B-B14F-4D97-AF65-F5344CB8AC3E}">
        <p14:creationId xmlns:p14="http://schemas.microsoft.com/office/powerpoint/2010/main" val="1688345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custDataLst>
              <p:tags r:id="rId2"/>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a:solidFill>
                  <a:schemeClr val="accent1"/>
                </a:solidFill>
                <a:prstDash val="solid"/>
              </a14:hiddenLine>
            </a:ex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oAutofit/>
          </a:bodyPr>
          <a:lstStyle/>
          <a:p>
            <a:r>
              <a:rPr lang="de-DE" sz="1200" dirty="0" smtClean="0">
                <a:solidFill>
                  <a:srgbClr val="999FA6"/>
                </a:solidFill>
                <a:cs typeface="+mn-ea"/>
                <a:sym typeface="+mn-lt"/>
              </a:rPr>
              <a:t>30</a:t>
            </a:r>
            <a:endParaRPr lang="de-DE" sz="1200" dirty="0">
              <a:solidFill>
                <a:srgbClr val="999FA6"/>
              </a:solidFill>
              <a:cs typeface="+mn-ea"/>
              <a:sym typeface="+mn-lt"/>
            </a:endParaRPr>
          </a:p>
        </p:txBody>
      </p:sp>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7044" y="1294509"/>
            <a:ext cx="5955749" cy="4169168"/>
          </a:xfrm>
          <a:prstGeom prst="rect">
            <a:avLst/>
          </a:prstGeom>
        </p:spPr>
      </p:pic>
      <p:sp>
        <p:nvSpPr>
          <p:cNvPr id="14" name="Text Box 104"/>
          <p:cNvSpPr txBox="1">
            <a:spLocks noChangeArrowheads="1"/>
          </p:cNvSpPr>
          <p:nvPr>
            <p:custDataLst>
              <p:tags r:id="rId3"/>
            </p:custDataLst>
          </p:nvPr>
        </p:nvSpPr>
        <p:spPr bwMode="auto">
          <a:xfrm>
            <a:off x="328975" y="1382517"/>
            <a:ext cx="1485900" cy="338554"/>
          </a:xfrm>
          <a:prstGeom prst="rect">
            <a:avLst/>
          </a:prstGeom>
          <a:noFill/>
          <a:ln w="9525">
            <a:noFill/>
            <a:miter lim="800000"/>
          </a:ln>
        </p:spPr>
        <p:txBody>
          <a:bodyPr wrap="square" tIns="0" rIns="0" bIns="0">
            <a:spAutoFit/>
          </a:bodyPr>
          <a:lstStyle/>
          <a:p>
            <a:pPr eaLnBrk="0" hangingPunct="0">
              <a:spcBef>
                <a:spcPct val="50000"/>
              </a:spcBef>
            </a:pPr>
            <a:r>
              <a:rPr lang="en-US" altLang="zh-CN" sz="1100" b="1" dirty="0">
                <a:solidFill>
                  <a:schemeClr val="bg1"/>
                </a:solidFill>
                <a:latin typeface="+mn-lt"/>
                <a:cs typeface="+mn-ea"/>
                <a:sym typeface="+mn-lt"/>
              </a:rPr>
              <a:t>Robert </a:t>
            </a:r>
            <a:r>
              <a:rPr lang="en-US" altLang="zh-CN" sz="1100" b="1" dirty="0" smtClean="0">
                <a:solidFill>
                  <a:schemeClr val="bg1"/>
                </a:solidFill>
                <a:latin typeface="+mn-lt"/>
                <a:cs typeface="+mn-ea"/>
                <a:sym typeface="+mn-lt"/>
              </a:rPr>
              <a:t>Bosch  (1861-1942</a:t>
            </a:r>
            <a:r>
              <a:rPr lang="zh-CN" altLang="en-US" sz="1100" b="1" dirty="0">
                <a:solidFill>
                  <a:schemeClr val="bg1"/>
                </a:solidFill>
                <a:latin typeface="+mn-lt"/>
                <a:cs typeface="+mn-ea"/>
                <a:sym typeface="+mn-lt"/>
              </a:rPr>
              <a:t>）</a:t>
            </a:r>
            <a:endParaRPr kumimoji="0" lang="zh-CN" altLang="en-US" sz="1100" b="1" dirty="0">
              <a:solidFill>
                <a:schemeClr val="bg1"/>
              </a:solidFill>
              <a:latin typeface="+mn-lt"/>
              <a:cs typeface="+mn-ea"/>
              <a:sym typeface="+mn-lt"/>
            </a:endParaRPr>
          </a:p>
        </p:txBody>
      </p:sp>
      <p:sp>
        <p:nvSpPr>
          <p:cNvPr id="11" name="Titel 1"/>
          <p:cNvSpPr txBox="1">
            <a:spLocks/>
          </p:cNvSpPr>
          <p:nvPr>
            <p:custDataLst>
              <p:tags r:id="rId4"/>
            </p:custDataLst>
          </p:nvPr>
        </p:nvSpPr>
        <p:spPr bwMode="auto">
          <a:xfrm>
            <a:off x="259080" y="259080"/>
            <a:ext cx="8709660" cy="384721"/>
          </a:xfrm>
          <a:prstGeom prst="rect">
            <a:avLst/>
          </a:prstGeom>
          <a:noFill/>
          <a:ln w="0">
            <a:noFill/>
            <a:miter lim="800000"/>
          </a:ln>
          <a:effectLst/>
        </p:spPr>
        <p:txBody>
          <a:bodyPr vert="horz" wrap="square" lIns="0" tIns="0" rIns="0" bIns="0" numCol="1" anchor="t" anchorCtr="0" compatLnSpc="1">
            <a:spAutoFit/>
          </a:bodyPr>
          <a:lstStyle>
            <a:lvl1pPr algn="l" rtl="0" eaLnBrk="1" fontAlgn="base" hangingPunct="1">
              <a:lnSpc>
                <a:spcPts val="3000"/>
              </a:lnSpc>
              <a:spcBef>
                <a:spcPct val="0"/>
              </a:spcBef>
              <a:spcAft>
                <a:spcPct val="0"/>
              </a:spcAft>
              <a:buFont typeface="Arial" pitchFamily="34" charset="0"/>
              <a:buNone/>
              <a:defRPr sz="2800">
                <a:solidFill>
                  <a:srgbClr val="000000"/>
                </a:solidFill>
                <a:latin typeface="+mj-lt"/>
                <a:ea typeface="+mj-ea"/>
                <a:cs typeface="Arial" pitchFamily="34" charset="0"/>
              </a:defRPr>
            </a:lvl1pPr>
            <a:lvl2pPr algn="l" rtl="0" eaLnBrk="1" fontAlgn="base" hangingPunct="1">
              <a:lnSpc>
                <a:spcPct val="111000"/>
              </a:lnSpc>
              <a:spcBef>
                <a:spcPct val="0"/>
              </a:spcBef>
              <a:spcAft>
                <a:spcPct val="0"/>
              </a:spcAft>
              <a:defRPr sz="2700">
                <a:solidFill>
                  <a:srgbClr val="000000"/>
                </a:solidFill>
                <a:latin typeface="Bosch Office Sans"/>
              </a:defRPr>
            </a:lvl2pPr>
            <a:lvl3pPr algn="l" rtl="0" eaLnBrk="1" fontAlgn="base" hangingPunct="1">
              <a:lnSpc>
                <a:spcPct val="111000"/>
              </a:lnSpc>
              <a:spcBef>
                <a:spcPct val="0"/>
              </a:spcBef>
              <a:spcAft>
                <a:spcPct val="0"/>
              </a:spcAft>
              <a:defRPr sz="2700">
                <a:solidFill>
                  <a:srgbClr val="000000"/>
                </a:solidFill>
                <a:latin typeface="Bosch Office Sans"/>
              </a:defRPr>
            </a:lvl3pPr>
            <a:lvl4pPr algn="l" rtl="0" eaLnBrk="1" fontAlgn="base" hangingPunct="1">
              <a:lnSpc>
                <a:spcPct val="111000"/>
              </a:lnSpc>
              <a:spcBef>
                <a:spcPct val="0"/>
              </a:spcBef>
              <a:spcAft>
                <a:spcPct val="0"/>
              </a:spcAft>
              <a:defRPr sz="2700">
                <a:solidFill>
                  <a:srgbClr val="000000"/>
                </a:solidFill>
                <a:latin typeface="Bosch Office Sans"/>
              </a:defRPr>
            </a:lvl4pPr>
            <a:lvl5pPr algn="l" rtl="0" eaLnBrk="1" fontAlgn="base" hangingPunct="1">
              <a:lnSpc>
                <a:spcPct val="111000"/>
              </a:lnSpc>
              <a:spcBef>
                <a:spcPct val="0"/>
              </a:spcBef>
              <a:spcAft>
                <a:spcPct val="0"/>
              </a:spcAft>
              <a:defRPr sz="2700">
                <a:solidFill>
                  <a:srgbClr val="000000"/>
                </a:solidFill>
                <a:latin typeface="Bosch Office Sans"/>
              </a:defRPr>
            </a:lvl5pPr>
            <a:lvl6pPr marL="457200" algn="l" rtl="0" eaLnBrk="1" fontAlgn="base" hangingPunct="1">
              <a:lnSpc>
                <a:spcPct val="111000"/>
              </a:lnSpc>
              <a:spcBef>
                <a:spcPct val="0"/>
              </a:spcBef>
              <a:spcAft>
                <a:spcPct val="0"/>
              </a:spcAft>
              <a:defRPr sz="2700">
                <a:solidFill>
                  <a:srgbClr val="000000"/>
                </a:solidFill>
                <a:latin typeface="Bosch Office Sans"/>
              </a:defRPr>
            </a:lvl6pPr>
            <a:lvl7pPr marL="913765" algn="l" rtl="0" eaLnBrk="1" fontAlgn="base" hangingPunct="1">
              <a:lnSpc>
                <a:spcPct val="111000"/>
              </a:lnSpc>
              <a:spcBef>
                <a:spcPct val="0"/>
              </a:spcBef>
              <a:spcAft>
                <a:spcPct val="0"/>
              </a:spcAft>
              <a:defRPr sz="2700">
                <a:solidFill>
                  <a:srgbClr val="000000"/>
                </a:solidFill>
                <a:latin typeface="Bosch Office Sans"/>
              </a:defRPr>
            </a:lvl7pPr>
            <a:lvl8pPr marL="1370965" algn="l" rtl="0" eaLnBrk="1" fontAlgn="base" hangingPunct="1">
              <a:lnSpc>
                <a:spcPct val="111000"/>
              </a:lnSpc>
              <a:spcBef>
                <a:spcPct val="0"/>
              </a:spcBef>
              <a:spcAft>
                <a:spcPct val="0"/>
              </a:spcAft>
              <a:defRPr sz="2700">
                <a:solidFill>
                  <a:srgbClr val="000000"/>
                </a:solidFill>
                <a:latin typeface="Bosch Office Sans"/>
              </a:defRPr>
            </a:lvl8pPr>
            <a:lvl9pPr marL="1828165" algn="l" rtl="0" eaLnBrk="1" fontAlgn="base" hangingPunct="1">
              <a:lnSpc>
                <a:spcPct val="111000"/>
              </a:lnSpc>
              <a:spcBef>
                <a:spcPct val="0"/>
              </a:spcBef>
              <a:spcAft>
                <a:spcPct val="0"/>
              </a:spcAft>
              <a:defRPr sz="2700">
                <a:solidFill>
                  <a:srgbClr val="000000"/>
                </a:solidFill>
                <a:latin typeface="Bosch Office Sans"/>
              </a:defRPr>
            </a:lvl9pPr>
          </a:lstStyle>
          <a:p>
            <a:pPr>
              <a:spcBef>
                <a:spcPts val="500"/>
              </a:spcBef>
            </a:pPr>
            <a:r>
              <a:rPr lang="en-US" altLang="zh-CN" kern="0" dirty="0" smtClean="0">
                <a:solidFill>
                  <a:srgbClr val="005691"/>
                </a:solidFill>
                <a:latin typeface="+mn-lt"/>
                <a:ea typeface="+mn-ea"/>
                <a:cs typeface="+mn-ea"/>
                <a:sym typeface="+mn-lt"/>
              </a:rPr>
              <a:t>Join the rebels</a:t>
            </a:r>
            <a:endParaRPr lang="en-US" altLang="zh-CN" sz="1600" kern="0" dirty="0">
              <a:solidFill>
                <a:srgbClr val="FF0000"/>
              </a:solidFill>
              <a:latin typeface="+mn-lt"/>
              <a:ea typeface="+mn-ea"/>
              <a:cs typeface="+mn-ea"/>
              <a:sym typeface="+mn-lt"/>
            </a:endParaRPr>
          </a:p>
        </p:txBody>
      </p:sp>
      <p:pic>
        <p:nvPicPr>
          <p:cNvPr id="12" name="Picture 5" descr="3"/>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63187" y="3149463"/>
            <a:ext cx="1777807" cy="231421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1"/>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49440" y="1294509"/>
            <a:ext cx="2423804" cy="172638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0"/>
          <a:stretch>
            <a:fillRect/>
          </a:stretch>
        </p:blipFill>
        <p:spPr>
          <a:xfrm>
            <a:off x="8437140" y="3149463"/>
            <a:ext cx="1542810" cy="2314215"/>
          </a:xfrm>
          <a:prstGeom prst="rect">
            <a:avLst/>
          </a:prstGeom>
        </p:spPr>
      </p:pic>
    </p:spTree>
    <p:custDataLst>
      <p:tags r:id="rId1"/>
    </p:custDataLst>
    <p:extLst>
      <p:ext uri="{BB962C8B-B14F-4D97-AF65-F5344CB8AC3E}">
        <p14:creationId xmlns:p14="http://schemas.microsoft.com/office/powerpoint/2010/main" val="1452892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Tree>
    <p:extLst>
      <p:ext uri="{BB962C8B-B14F-4D97-AF65-F5344CB8AC3E}">
        <p14:creationId xmlns:p14="http://schemas.microsoft.com/office/powerpoint/2010/main" val="22081129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5691"/>
                </a:solidFill>
                <a:latin typeface="+mn-lt"/>
                <a:ea typeface="+mn-ea"/>
                <a:cs typeface="+mn-ea"/>
              </a:rPr>
              <a:t>Shaping the </a:t>
            </a:r>
            <a:r>
              <a:rPr lang="en-US" dirty="0" smtClean="0">
                <a:solidFill>
                  <a:srgbClr val="005691"/>
                </a:solidFill>
                <a:latin typeface="+mn-lt"/>
                <a:ea typeface="+mn-ea"/>
                <a:cs typeface="+mn-ea"/>
              </a:rPr>
              <a:t>future</a:t>
            </a:r>
            <a:endParaRPr lang="en-US" dirty="0">
              <a:solidFill>
                <a:srgbClr val="005691"/>
              </a:solidFill>
              <a:latin typeface="+mn-lt"/>
              <a:ea typeface="+mn-ea"/>
              <a:cs typeface="+mn-ea"/>
            </a:endParaRPr>
          </a:p>
        </p:txBody>
      </p:sp>
      <p:grpSp>
        <p:nvGrpSpPr>
          <p:cNvPr id="6" name="Group 3"/>
          <p:cNvGrpSpPr>
            <a:grpSpLocks/>
          </p:cNvGrpSpPr>
          <p:nvPr/>
        </p:nvGrpSpPr>
        <p:grpSpPr bwMode="auto">
          <a:xfrm>
            <a:off x="2154993" y="1241920"/>
            <a:ext cx="2873953" cy="4260850"/>
            <a:chOff x="759" y="1098"/>
            <a:chExt cx="1732" cy="2684"/>
          </a:xfrm>
        </p:grpSpPr>
        <p:sp>
          <p:nvSpPr>
            <p:cNvPr id="7" name="Rectangle 4"/>
            <p:cNvSpPr>
              <a:spLocks noChangeArrowheads="1"/>
            </p:cNvSpPr>
            <p:nvPr/>
          </p:nvSpPr>
          <p:spPr bwMode="auto">
            <a:xfrm>
              <a:off x="883" y="1619"/>
              <a:ext cx="1462" cy="1312"/>
            </a:xfrm>
            <a:prstGeom prst="rect">
              <a:avLst/>
            </a:prstGeom>
            <a:solidFill>
              <a:schemeClr val="bg1"/>
            </a:solidFill>
            <a:ln w="28575">
              <a:solidFill>
                <a:schemeClr val="tx1"/>
              </a:solidFill>
              <a:miter lim="800000"/>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altLang="en-US">
                <a:latin typeface="+mn-lt"/>
              </a:endParaRPr>
            </a:p>
          </p:txBody>
        </p:sp>
        <p:sp>
          <p:nvSpPr>
            <p:cNvPr id="8" name="Rectangle 5"/>
            <p:cNvSpPr>
              <a:spLocks noChangeArrowheads="1"/>
            </p:cNvSpPr>
            <p:nvPr/>
          </p:nvSpPr>
          <p:spPr bwMode="auto">
            <a:xfrm>
              <a:off x="790" y="1098"/>
              <a:ext cx="1701"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rIns="0">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sz="2000" b="1" dirty="0">
                  <a:latin typeface="+mn-lt"/>
                </a:rPr>
                <a:t>Adapt to the future</a:t>
              </a:r>
            </a:p>
            <a:p>
              <a:pPr algn="ctr" eaLnBrk="1" hangingPunct="1"/>
              <a:r>
                <a:rPr lang="en-US" altLang="en-US" sz="2000" dirty="0">
                  <a:latin typeface="+mn-lt"/>
                </a:rPr>
                <a:t>“</a:t>
              </a:r>
              <a:r>
                <a:rPr lang="en-US" altLang="en-US" sz="2000" u="sng" dirty="0">
                  <a:latin typeface="+mn-lt"/>
                </a:rPr>
                <a:t>Evolutionary</a:t>
              </a:r>
              <a:r>
                <a:rPr lang="en-US" altLang="en-US" sz="2000" dirty="0">
                  <a:latin typeface="+mn-lt"/>
                </a:rPr>
                <a:t> innovation”</a:t>
              </a:r>
            </a:p>
          </p:txBody>
        </p:sp>
        <p:sp>
          <p:nvSpPr>
            <p:cNvPr id="9" name="Line 6"/>
            <p:cNvSpPr>
              <a:spLocks noChangeShapeType="1"/>
            </p:cNvSpPr>
            <p:nvPr/>
          </p:nvSpPr>
          <p:spPr bwMode="auto">
            <a:xfrm flipV="1">
              <a:off x="886" y="2055"/>
              <a:ext cx="1460" cy="33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latin typeface="+mn-lt"/>
              </a:endParaRPr>
            </a:p>
          </p:txBody>
        </p:sp>
        <p:sp>
          <p:nvSpPr>
            <p:cNvPr id="10" name="AutoShape 7"/>
            <p:cNvSpPr>
              <a:spLocks noChangeArrowheads="1"/>
            </p:cNvSpPr>
            <p:nvPr/>
          </p:nvSpPr>
          <p:spPr bwMode="auto">
            <a:xfrm rot="-1017286">
              <a:off x="1462" y="2272"/>
              <a:ext cx="376" cy="200"/>
            </a:xfrm>
            <a:prstGeom prst="rightArrow">
              <a:avLst>
                <a:gd name="adj1" fmla="val 50000"/>
                <a:gd name="adj2" fmla="val 47000"/>
              </a:avLst>
            </a:prstGeom>
            <a:solidFill>
              <a:schemeClr val="accent1"/>
            </a:solidFill>
            <a:ln w="9525">
              <a:solidFill>
                <a:schemeClr val="bg1"/>
              </a:solidFill>
              <a:miter lim="800000"/>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altLang="en-US">
                <a:latin typeface="+mn-lt"/>
              </a:endParaRPr>
            </a:p>
          </p:txBody>
        </p:sp>
        <p:sp>
          <p:nvSpPr>
            <p:cNvPr id="11" name="Text Box 8"/>
            <p:cNvSpPr txBox="1">
              <a:spLocks noChangeArrowheads="1"/>
            </p:cNvSpPr>
            <p:nvPr/>
          </p:nvSpPr>
          <p:spPr bwMode="auto">
            <a:xfrm>
              <a:off x="759" y="3103"/>
              <a:ext cx="1706"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en-US" sz="1600" dirty="0">
                  <a:latin typeface="+mn-lt"/>
                </a:rPr>
                <a:t>Win through speed, agility and flexibility in recognizing and capturing opportunities in existing markets</a:t>
              </a:r>
            </a:p>
          </p:txBody>
        </p:sp>
      </p:grpSp>
      <p:grpSp>
        <p:nvGrpSpPr>
          <p:cNvPr id="13" name="Group 10"/>
          <p:cNvGrpSpPr>
            <a:grpSpLocks/>
          </p:cNvGrpSpPr>
          <p:nvPr/>
        </p:nvGrpSpPr>
        <p:grpSpPr bwMode="auto">
          <a:xfrm>
            <a:off x="6061849" y="2056308"/>
            <a:ext cx="2401652" cy="2082800"/>
            <a:chOff x="3180" y="992"/>
            <a:chExt cx="1623" cy="1520"/>
          </a:xfrm>
        </p:grpSpPr>
        <p:sp>
          <p:nvSpPr>
            <p:cNvPr id="16" name="Rectangle 11"/>
            <p:cNvSpPr>
              <a:spLocks noChangeArrowheads="1"/>
            </p:cNvSpPr>
            <p:nvPr/>
          </p:nvSpPr>
          <p:spPr bwMode="auto">
            <a:xfrm>
              <a:off x="3180" y="992"/>
              <a:ext cx="1623" cy="1520"/>
            </a:xfrm>
            <a:prstGeom prst="rect">
              <a:avLst/>
            </a:prstGeom>
            <a:solidFill>
              <a:schemeClr val="bg1"/>
            </a:solidFill>
            <a:ln w="28575">
              <a:solidFill>
                <a:schemeClr val="tx1"/>
              </a:solidFill>
              <a:miter lim="800000"/>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altLang="en-US">
                <a:latin typeface="+mn-lt"/>
              </a:endParaRPr>
            </a:p>
          </p:txBody>
        </p:sp>
        <p:sp>
          <p:nvSpPr>
            <p:cNvPr id="17" name="Freeform 12"/>
            <p:cNvSpPr>
              <a:spLocks/>
            </p:cNvSpPr>
            <p:nvPr/>
          </p:nvSpPr>
          <p:spPr bwMode="auto">
            <a:xfrm>
              <a:off x="3180" y="1256"/>
              <a:ext cx="1623" cy="944"/>
            </a:xfrm>
            <a:custGeom>
              <a:avLst/>
              <a:gdLst>
                <a:gd name="T0" fmla="*/ 0 w 1704"/>
                <a:gd name="T1" fmla="*/ 856 h 944"/>
                <a:gd name="T2" fmla="*/ 556 w 1704"/>
                <a:gd name="T3" fmla="*/ 840 h 944"/>
                <a:gd name="T4" fmla="*/ 952 w 1704"/>
                <a:gd name="T5" fmla="*/ 232 h 944"/>
                <a:gd name="T6" fmla="*/ 1623 w 1704"/>
                <a:gd name="T7" fmla="*/ 0 h 944"/>
                <a:gd name="T8" fmla="*/ 0 60000 65536"/>
                <a:gd name="T9" fmla="*/ 0 60000 65536"/>
                <a:gd name="T10" fmla="*/ 0 60000 65536"/>
                <a:gd name="T11" fmla="*/ 0 60000 65536"/>
                <a:gd name="T12" fmla="*/ 0 w 1704"/>
                <a:gd name="T13" fmla="*/ 0 h 944"/>
                <a:gd name="T14" fmla="*/ 1704 w 1704"/>
                <a:gd name="T15" fmla="*/ 944 h 944"/>
              </a:gdLst>
              <a:ahLst/>
              <a:cxnLst>
                <a:cxn ang="T8">
                  <a:pos x="T0" y="T1"/>
                </a:cxn>
                <a:cxn ang="T9">
                  <a:pos x="T2" y="T3"/>
                </a:cxn>
                <a:cxn ang="T10">
                  <a:pos x="T4" y="T5"/>
                </a:cxn>
                <a:cxn ang="T11">
                  <a:pos x="T6" y="T7"/>
                </a:cxn>
              </a:cxnLst>
              <a:rect l="T12" t="T13" r="T14" b="T15"/>
              <a:pathLst>
                <a:path w="1704" h="944">
                  <a:moveTo>
                    <a:pt x="0" y="856"/>
                  </a:moveTo>
                  <a:cubicBezTo>
                    <a:pt x="208" y="900"/>
                    <a:pt x="417" y="944"/>
                    <a:pt x="584" y="840"/>
                  </a:cubicBezTo>
                  <a:cubicBezTo>
                    <a:pt x="751" y="736"/>
                    <a:pt x="813" y="372"/>
                    <a:pt x="1000" y="232"/>
                  </a:cubicBezTo>
                  <a:cubicBezTo>
                    <a:pt x="1187" y="92"/>
                    <a:pt x="1445" y="46"/>
                    <a:pt x="1704" y="0"/>
                  </a:cubicBez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latin typeface="+mn-lt"/>
              </a:endParaRPr>
            </a:p>
          </p:txBody>
        </p:sp>
        <p:pic>
          <p:nvPicPr>
            <p:cNvPr id="18" name="Picture 13" descr="MCj029259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1" y="1390"/>
              <a:ext cx="357"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utoShape 14"/>
            <p:cNvSpPr>
              <a:spLocks noChangeArrowheads="1"/>
            </p:cNvSpPr>
            <p:nvPr/>
          </p:nvSpPr>
          <p:spPr bwMode="auto">
            <a:xfrm rot="-2788150">
              <a:off x="3773" y="1229"/>
              <a:ext cx="455" cy="206"/>
            </a:xfrm>
            <a:prstGeom prst="rightArrow">
              <a:avLst>
                <a:gd name="adj1" fmla="val 50000"/>
                <a:gd name="adj2" fmla="val 55218"/>
              </a:avLst>
            </a:prstGeom>
            <a:solidFill>
              <a:schemeClr val="accent1"/>
            </a:solidFill>
            <a:ln w="9525">
              <a:solidFill>
                <a:schemeClr val="accent1"/>
              </a:solidFill>
              <a:miter lim="800000"/>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altLang="en-US">
                <a:latin typeface="+mn-lt"/>
              </a:endParaRPr>
            </a:p>
          </p:txBody>
        </p:sp>
      </p:grpSp>
      <p:sp>
        <p:nvSpPr>
          <p:cNvPr id="14" name="Rectangle 15"/>
          <p:cNvSpPr>
            <a:spLocks noChangeArrowheads="1"/>
          </p:cNvSpPr>
          <p:nvPr/>
        </p:nvSpPr>
        <p:spPr bwMode="auto">
          <a:xfrm>
            <a:off x="5772844" y="1248270"/>
            <a:ext cx="29796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rIns="0">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sz="2000" b="1" dirty="0">
                <a:latin typeface="+mn-lt"/>
              </a:rPr>
              <a:t>Shape the future</a:t>
            </a:r>
          </a:p>
          <a:p>
            <a:pPr algn="ctr" eaLnBrk="1" hangingPunct="1"/>
            <a:r>
              <a:rPr lang="en-US" altLang="en-US" sz="2000" dirty="0">
                <a:latin typeface="+mn-lt"/>
              </a:rPr>
              <a:t>“</a:t>
            </a:r>
            <a:r>
              <a:rPr lang="en-US" altLang="en-US" sz="2000" u="sng" dirty="0">
                <a:latin typeface="+mn-lt"/>
              </a:rPr>
              <a:t>Revolutionary</a:t>
            </a:r>
            <a:r>
              <a:rPr lang="en-US" altLang="en-US" sz="2000" dirty="0">
                <a:latin typeface="+mn-lt"/>
              </a:rPr>
              <a:t> innovation”</a:t>
            </a:r>
          </a:p>
        </p:txBody>
      </p:sp>
      <p:sp>
        <p:nvSpPr>
          <p:cNvPr id="15" name="Text Box 16"/>
          <p:cNvSpPr txBox="1">
            <a:spLocks noChangeArrowheads="1"/>
          </p:cNvSpPr>
          <p:nvPr/>
        </p:nvSpPr>
        <p:spPr bwMode="auto">
          <a:xfrm>
            <a:off x="5896807" y="4437558"/>
            <a:ext cx="27317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defRPr>
            </a:lvl1pPr>
            <a:lvl2pPr marL="292100" indent="-11430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altLang="en-US" sz="1600" dirty="0">
                <a:latin typeface="+mn-lt"/>
              </a:rPr>
              <a:t>Play a leadership role in establishing how the industry </a:t>
            </a:r>
            <a:r>
              <a:rPr lang="en-US" altLang="en-US" sz="1600" dirty="0" smtClean="0">
                <a:latin typeface="+mn-lt"/>
              </a:rPr>
              <a:t>develops</a:t>
            </a:r>
            <a:endParaRPr lang="en-US" altLang="en-US" sz="1600" dirty="0">
              <a:solidFill>
                <a:srgbClr val="FF0000"/>
              </a:solidFill>
              <a:latin typeface="+mn-lt"/>
            </a:endParaRPr>
          </a:p>
        </p:txBody>
      </p:sp>
      <p:sp>
        <p:nvSpPr>
          <p:cNvPr id="20" name="Text Box 16_"/>
          <p:cNvSpPr txBox="1">
            <a:spLocks noChangeArrowheads="1"/>
          </p:cNvSpPr>
          <p:nvPr/>
        </p:nvSpPr>
        <p:spPr bwMode="auto">
          <a:xfrm>
            <a:off x="8509148" y="2002558"/>
            <a:ext cx="162544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292100" indent="-11430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altLang="en-US" sz="1600" dirty="0" smtClean="0">
                <a:solidFill>
                  <a:srgbClr val="FF0000"/>
                </a:solidFill>
                <a:latin typeface="+mn-lt"/>
              </a:rPr>
              <a:t>Most </a:t>
            </a:r>
            <a:r>
              <a:rPr lang="en-US" altLang="en-US" sz="1600" dirty="0">
                <a:solidFill>
                  <a:srgbClr val="FF0000"/>
                </a:solidFill>
                <a:latin typeface="+mn-lt"/>
              </a:rPr>
              <a:t>disruptive opportunities will originate externally</a:t>
            </a:r>
          </a:p>
        </p:txBody>
      </p:sp>
    </p:spTree>
    <p:extLst>
      <p:ext uri="{BB962C8B-B14F-4D97-AF65-F5344CB8AC3E}">
        <p14:creationId xmlns:p14="http://schemas.microsoft.com/office/powerpoint/2010/main" val="97035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custDataLst>
              <p:tags r:id="rId2"/>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a:solidFill>
                  <a:schemeClr val="accent1"/>
                </a:solidFill>
                <a:prstDash val="solid"/>
              </a14:hiddenLine>
            </a:ex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oAutofit/>
          </a:bodyPr>
          <a:lstStyle/>
          <a:p>
            <a:r>
              <a:rPr lang="de-DE" sz="1200" dirty="0" smtClean="0">
                <a:solidFill>
                  <a:srgbClr val="999FA6"/>
                </a:solidFill>
                <a:cs typeface="+mn-ea"/>
                <a:sym typeface="+mn-lt"/>
              </a:rPr>
              <a:t>30</a:t>
            </a:r>
            <a:endParaRPr lang="de-DE" sz="1200" dirty="0">
              <a:solidFill>
                <a:srgbClr val="999FA6"/>
              </a:solidFill>
              <a:cs typeface="+mn-ea"/>
              <a:sym typeface="+mn-lt"/>
            </a:endParaRPr>
          </a:p>
        </p:txBody>
      </p:sp>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7044" y="1294509"/>
            <a:ext cx="5955749" cy="4169168"/>
          </a:xfrm>
          <a:prstGeom prst="rect">
            <a:avLst/>
          </a:prstGeom>
        </p:spPr>
      </p:pic>
      <p:sp>
        <p:nvSpPr>
          <p:cNvPr id="14" name="Text Box 104"/>
          <p:cNvSpPr txBox="1">
            <a:spLocks noChangeArrowheads="1"/>
          </p:cNvSpPr>
          <p:nvPr>
            <p:custDataLst>
              <p:tags r:id="rId3"/>
            </p:custDataLst>
          </p:nvPr>
        </p:nvSpPr>
        <p:spPr bwMode="auto">
          <a:xfrm>
            <a:off x="328975" y="1382517"/>
            <a:ext cx="1485900" cy="338554"/>
          </a:xfrm>
          <a:prstGeom prst="rect">
            <a:avLst/>
          </a:prstGeom>
          <a:noFill/>
          <a:ln w="9525">
            <a:noFill/>
            <a:miter lim="800000"/>
          </a:ln>
        </p:spPr>
        <p:txBody>
          <a:bodyPr wrap="square" tIns="0" rIns="0" bIns="0">
            <a:spAutoFit/>
          </a:bodyPr>
          <a:lstStyle/>
          <a:p>
            <a:pPr eaLnBrk="0" hangingPunct="0">
              <a:spcBef>
                <a:spcPct val="50000"/>
              </a:spcBef>
            </a:pPr>
            <a:r>
              <a:rPr lang="en-US" altLang="zh-CN" sz="1100" b="1" dirty="0">
                <a:solidFill>
                  <a:schemeClr val="bg1"/>
                </a:solidFill>
                <a:latin typeface="+mn-lt"/>
                <a:cs typeface="+mn-ea"/>
                <a:sym typeface="+mn-lt"/>
              </a:rPr>
              <a:t>Robert </a:t>
            </a:r>
            <a:r>
              <a:rPr lang="en-US" altLang="zh-CN" sz="1100" b="1" dirty="0" smtClean="0">
                <a:solidFill>
                  <a:schemeClr val="bg1"/>
                </a:solidFill>
                <a:latin typeface="+mn-lt"/>
                <a:cs typeface="+mn-ea"/>
                <a:sym typeface="+mn-lt"/>
              </a:rPr>
              <a:t>Bosch  (1861-1942</a:t>
            </a:r>
            <a:r>
              <a:rPr lang="zh-CN" altLang="en-US" sz="1100" b="1" dirty="0">
                <a:solidFill>
                  <a:schemeClr val="bg1"/>
                </a:solidFill>
                <a:latin typeface="+mn-lt"/>
                <a:cs typeface="+mn-ea"/>
                <a:sym typeface="+mn-lt"/>
              </a:rPr>
              <a:t>）</a:t>
            </a:r>
            <a:endParaRPr kumimoji="0" lang="zh-CN" altLang="en-US" sz="1100" b="1" dirty="0">
              <a:solidFill>
                <a:schemeClr val="bg1"/>
              </a:solidFill>
              <a:latin typeface="+mn-lt"/>
              <a:cs typeface="+mn-ea"/>
              <a:sym typeface="+mn-lt"/>
            </a:endParaRPr>
          </a:p>
        </p:txBody>
      </p:sp>
      <p:sp>
        <p:nvSpPr>
          <p:cNvPr id="11" name="Titel 1"/>
          <p:cNvSpPr txBox="1">
            <a:spLocks/>
          </p:cNvSpPr>
          <p:nvPr>
            <p:custDataLst>
              <p:tags r:id="rId4"/>
            </p:custDataLst>
          </p:nvPr>
        </p:nvSpPr>
        <p:spPr bwMode="auto">
          <a:xfrm>
            <a:off x="259080" y="259080"/>
            <a:ext cx="8709660" cy="384721"/>
          </a:xfrm>
          <a:prstGeom prst="rect">
            <a:avLst/>
          </a:prstGeom>
          <a:noFill/>
          <a:ln w="0">
            <a:noFill/>
            <a:miter lim="800000"/>
          </a:ln>
          <a:effectLst/>
        </p:spPr>
        <p:txBody>
          <a:bodyPr vert="horz" wrap="square" lIns="0" tIns="0" rIns="0" bIns="0" numCol="1" anchor="t" anchorCtr="0" compatLnSpc="1">
            <a:spAutoFit/>
          </a:bodyPr>
          <a:lstStyle>
            <a:lvl1pPr algn="l" rtl="0" eaLnBrk="1" fontAlgn="base" hangingPunct="1">
              <a:lnSpc>
                <a:spcPts val="3000"/>
              </a:lnSpc>
              <a:spcBef>
                <a:spcPct val="0"/>
              </a:spcBef>
              <a:spcAft>
                <a:spcPct val="0"/>
              </a:spcAft>
              <a:buFont typeface="Arial" pitchFamily="34" charset="0"/>
              <a:buNone/>
              <a:defRPr sz="2800">
                <a:solidFill>
                  <a:srgbClr val="000000"/>
                </a:solidFill>
                <a:latin typeface="+mj-lt"/>
                <a:ea typeface="+mj-ea"/>
                <a:cs typeface="Arial" pitchFamily="34" charset="0"/>
              </a:defRPr>
            </a:lvl1pPr>
            <a:lvl2pPr algn="l" rtl="0" eaLnBrk="1" fontAlgn="base" hangingPunct="1">
              <a:lnSpc>
                <a:spcPct val="111000"/>
              </a:lnSpc>
              <a:spcBef>
                <a:spcPct val="0"/>
              </a:spcBef>
              <a:spcAft>
                <a:spcPct val="0"/>
              </a:spcAft>
              <a:defRPr sz="2700">
                <a:solidFill>
                  <a:srgbClr val="000000"/>
                </a:solidFill>
                <a:latin typeface="Bosch Office Sans"/>
              </a:defRPr>
            </a:lvl2pPr>
            <a:lvl3pPr algn="l" rtl="0" eaLnBrk="1" fontAlgn="base" hangingPunct="1">
              <a:lnSpc>
                <a:spcPct val="111000"/>
              </a:lnSpc>
              <a:spcBef>
                <a:spcPct val="0"/>
              </a:spcBef>
              <a:spcAft>
                <a:spcPct val="0"/>
              </a:spcAft>
              <a:defRPr sz="2700">
                <a:solidFill>
                  <a:srgbClr val="000000"/>
                </a:solidFill>
                <a:latin typeface="Bosch Office Sans"/>
              </a:defRPr>
            </a:lvl3pPr>
            <a:lvl4pPr algn="l" rtl="0" eaLnBrk="1" fontAlgn="base" hangingPunct="1">
              <a:lnSpc>
                <a:spcPct val="111000"/>
              </a:lnSpc>
              <a:spcBef>
                <a:spcPct val="0"/>
              </a:spcBef>
              <a:spcAft>
                <a:spcPct val="0"/>
              </a:spcAft>
              <a:defRPr sz="2700">
                <a:solidFill>
                  <a:srgbClr val="000000"/>
                </a:solidFill>
                <a:latin typeface="Bosch Office Sans"/>
              </a:defRPr>
            </a:lvl4pPr>
            <a:lvl5pPr algn="l" rtl="0" eaLnBrk="1" fontAlgn="base" hangingPunct="1">
              <a:lnSpc>
                <a:spcPct val="111000"/>
              </a:lnSpc>
              <a:spcBef>
                <a:spcPct val="0"/>
              </a:spcBef>
              <a:spcAft>
                <a:spcPct val="0"/>
              </a:spcAft>
              <a:defRPr sz="2700">
                <a:solidFill>
                  <a:srgbClr val="000000"/>
                </a:solidFill>
                <a:latin typeface="Bosch Office Sans"/>
              </a:defRPr>
            </a:lvl5pPr>
            <a:lvl6pPr marL="457200" algn="l" rtl="0" eaLnBrk="1" fontAlgn="base" hangingPunct="1">
              <a:lnSpc>
                <a:spcPct val="111000"/>
              </a:lnSpc>
              <a:spcBef>
                <a:spcPct val="0"/>
              </a:spcBef>
              <a:spcAft>
                <a:spcPct val="0"/>
              </a:spcAft>
              <a:defRPr sz="2700">
                <a:solidFill>
                  <a:srgbClr val="000000"/>
                </a:solidFill>
                <a:latin typeface="Bosch Office Sans"/>
              </a:defRPr>
            </a:lvl6pPr>
            <a:lvl7pPr marL="913765" algn="l" rtl="0" eaLnBrk="1" fontAlgn="base" hangingPunct="1">
              <a:lnSpc>
                <a:spcPct val="111000"/>
              </a:lnSpc>
              <a:spcBef>
                <a:spcPct val="0"/>
              </a:spcBef>
              <a:spcAft>
                <a:spcPct val="0"/>
              </a:spcAft>
              <a:defRPr sz="2700">
                <a:solidFill>
                  <a:srgbClr val="000000"/>
                </a:solidFill>
                <a:latin typeface="Bosch Office Sans"/>
              </a:defRPr>
            </a:lvl7pPr>
            <a:lvl8pPr marL="1370965" algn="l" rtl="0" eaLnBrk="1" fontAlgn="base" hangingPunct="1">
              <a:lnSpc>
                <a:spcPct val="111000"/>
              </a:lnSpc>
              <a:spcBef>
                <a:spcPct val="0"/>
              </a:spcBef>
              <a:spcAft>
                <a:spcPct val="0"/>
              </a:spcAft>
              <a:defRPr sz="2700">
                <a:solidFill>
                  <a:srgbClr val="000000"/>
                </a:solidFill>
                <a:latin typeface="Bosch Office Sans"/>
              </a:defRPr>
            </a:lvl8pPr>
            <a:lvl9pPr marL="1828165" algn="l" rtl="0" eaLnBrk="1" fontAlgn="base" hangingPunct="1">
              <a:lnSpc>
                <a:spcPct val="111000"/>
              </a:lnSpc>
              <a:spcBef>
                <a:spcPct val="0"/>
              </a:spcBef>
              <a:spcAft>
                <a:spcPct val="0"/>
              </a:spcAft>
              <a:defRPr sz="2700">
                <a:solidFill>
                  <a:srgbClr val="000000"/>
                </a:solidFill>
                <a:latin typeface="Bosch Office Sans"/>
              </a:defRPr>
            </a:lvl9pPr>
          </a:lstStyle>
          <a:p>
            <a:pPr>
              <a:spcBef>
                <a:spcPts val="500"/>
              </a:spcBef>
            </a:pPr>
            <a:r>
              <a:rPr lang="en-US" altLang="zh-CN" kern="0" dirty="0" smtClean="0">
                <a:solidFill>
                  <a:srgbClr val="005691"/>
                </a:solidFill>
                <a:latin typeface="Arial" panose="020B0604020202020204" pitchFamily="34" charset="0"/>
                <a:ea typeface="+mn-ea"/>
                <a:sym typeface="+mn-lt"/>
              </a:rPr>
              <a:t>Robert</a:t>
            </a:r>
            <a:r>
              <a:rPr lang="zh-CN" altLang="en-US" kern="0" dirty="0" smtClean="0">
                <a:solidFill>
                  <a:srgbClr val="005691"/>
                </a:solidFill>
                <a:latin typeface="Arial" panose="020B0604020202020204" pitchFamily="34" charset="0"/>
                <a:ea typeface="+mn-ea"/>
                <a:sym typeface="+mn-lt"/>
              </a:rPr>
              <a:t> </a:t>
            </a:r>
            <a:r>
              <a:rPr lang="en-US" altLang="zh-CN" kern="0" dirty="0" smtClean="0">
                <a:solidFill>
                  <a:srgbClr val="005691"/>
                </a:solidFill>
                <a:latin typeface="Arial" panose="020B0604020202020204" pitchFamily="34" charset="0"/>
                <a:ea typeface="+mn-ea"/>
                <a:sym typeface="+mn-lt"/>
              </a:rPr>
              <a:t>Bosch</a:t>
            </a:r>
            <a:r>
              <a:rPr lang="zh-CN" altLang="en-US" kern="0" dirty="0" smtClean="0">
                <a:solidFill>
                  <a:srgbClr val="005691"/>
                </a:solidFill>
                <a:latin typeface="Arial" panose="020B0604020202020204" pitchFamily="34" charset="0"/>
                <a:ea typeface="+mn-ea"/>
                <a:sym typeface="+mn-lt"/>
              </a:rPr>
              <a:t> </a:t>
            </a:r>
            <a:r>
              <a:rPr lang="en-US" altLang="zh-CN" kern="0" dirty="0" smtClean="0">
                <a:solidFill>
                  <a:srgbClr val="005691"/>
                </a:solidFill>
                <a:latin typeface="Arial" panose="020B0604020202020204" pitchFamily="34" charset="0"/>
                <a:ea typeface="+mn-ea"/>
                <a:sym typeface="+mn-lt"/>
              </a:rPr>
              <a:t>the entrepreneur</a:t>
            </a:r>
            <a:r>
              <a:rPr lang="en-US" altLang="zh-CN" kern="0" dirty="0">
                <a:solidFill>
                  <a:srgbClr val="005691"/>
                </a:solidFill>
                <a:latin typeface="Arial" panose="020B0604020202020204" pitchFamily="34" charset="0"/>
                <a:ea typeface="+mn-ea"/>
                <a:sym typeface="+mn-lt"/>
              </a:rPr>
              <a:t>,</a:t>
            </a:r>
            <a:r>
              <a:rPr lang="en-US" altLang="zh-CN" kern="0" dirty="0" smtClean="0">
                <a:solidFill>
                  <a:srgbClr val="005691"/>
                </a:solidFill>
                <a:latin typeface="Arial" panose="020B0604020202020204" pitchFamily="34" charset="0"/>
                <a:ea typeface="+mn-ea"/>
                <a:sym typeface="+mn-lt"/>
              </a:rPr>
              <a:t> engineer</a:t>
            </a:r>
            <a:endParaRPr lang="en-US" altLang="zh-CN" sz="1600" kern="0" dirty="0">
              <a:solidFill>
                <a:srgbClr val="FF0000"/>
              </a:solidFill>
              <a:latin typeface="Arial" panose="020B0604020202020204" pitchFamily="34" charset="0"/>
              <a:ea typeface="+mn-ea"/>
              <a:sym typeface="+mn-lt"/>
            </a:endParaRPr>
          </a:p>
        </p:txBody>
      </p:sp>
      <p:sp>
        <p:nvSpPr>
          <p:cNvPr id="10" name="Titel 1_"/>
          <p:cNvSpPr txBox="1">
            <a:spLocks/>
          </p:cNvSpPr>
          <p:nvPr>
            <p:custDataLst>
              <p:tags r:id="rId5"/>
            </p:custDataLst>
          </p:nvPr>
        </p:nvSpPr>
        <p:spPr bwMode="auto">
          <a:xfrm>
            <a:off x="259080" y="643801"/>
            <a:ext cx="8709660" cy="384721"/>
          </a:xfrm>
          <a:prstGeom prst="rect">
            <a:avLst/>
          </a:prstGeom>
          <a:noFill/>
          <a:ln w="0">
            <a:noFill/>
            <a:miter lim="800000"/>
          </a:ln>
          <a:effectLst/>
        </p:spPr>
        <p:txBody>
          <a:bodyPr vert="horz" wrap="square" lIns="0" tIns="0" rIns="0" bIns="0" numCol="1" anchor="t" anchorCtr="0" compatLnSpc="1">
            <a:spAutoFit/>
          </a:bodyPr>
          <a:lstStyle>
            <a:lvl1pPr algn="l" rtl="0" eaLnBrk="1" fontAlgn="base" hangingPunct="1">
              <a:lnSpc>
                <a:spcPts val="3000"/>
              </a:lnSpc>
              <a:spcBef>
                <a:spcPct val="0"/>
              </a:spcBef>
              <a:spcAft>
                <a:spcPct val="0"/>
              </a:spcAft>
              <a:buFont typeface="Arial" pitchFamily="34" charset="0"/>
              <a:buNone/>
              <a:defRPr sz="2800">
                <a:solidFill>
                  <a:srgbClr val="000000"/>
                </a:solidFill>
                <a:latin typeface="+mj-lt"/>
                <a:ea typeface="+mj-ea"/>
                <a:cs typeface="Arial" pitchFamily="34" charset="0"/>
              </a:defRPr>
            </a:lvl1pPr>
            <a:lvl2pPr algn="l" rtl="0" eaLnBrk="1" fontAlgn="base" hangingPunct="1">
              <a:lnSpc>
                <a:spcPct val="111000"/>
              </a:lnSpc>
              <a:spcBef>
                <a:spcPct val="0"/>
              </a:spcBef>
              <a:spcAft>
                <a:spcPct val="0"/>
              </a:spcAft>
              <a:defRPr sz="2700">
                <a:solidFill>
                  <a:srgbClr val="000000"/>
                </a:solidFill>
                <a:latin typeface="Bosch Office Sans"/>
              </a:defRPr>
            </a:lvl2pPr>
            <a:lvl3pPr algn="l" rtl="0" eaLnBrk="1" fontAlgn="base" hangingPunct="1">
              <a:lnSpc>
                <a:spcPct val="111000"/>
              </a:lnSpc>
              <a:spcBef>
                <a:spcPct val="0"/>
              </a:spcBef>
              <a:spcAft>
                <a:spcPct val="0"/>
              </a:spcAft>
              <a:defRPr sz="2700">
                <a:solidFill>
                  <a:srgbClr val="000000"/>
                </a:solidFill>
                <a:latin typeface="Bosch Office Sans"/>
              </a:defRPr>
            </a:lvl3pPr>
            <a:lvl4pPr algn="l" rtl="0" eaLnBrk="1" fontAlgn="base" hangingPunct="1">
              <a:lnSpc>
                <a:spcPct val="111000"/>
              </a:lnSpc>
              <a:spcBef>
                <a:spcPct val="0"/>
              </a:spcBef>
              <a:spcAft>
                <a:spcPct val="0"/>
              </a:spcAft>
              <a:defRPr sz="2700">
                <a:solidFill>
                  <a:srgbClr val="000000"/>
                </a:solidFill>
                <a:latin typeface="Bosch Office Sans"/>
              </a:defRPr>
            </a:lvl4pPr>
            <a:lvl5pPr algn="l" rtl="0" eaLnBrk="1" fontAlgn="base" hangingPunct="1">
              <a:lnSpc>
                <a:spcPct val="111000"/>
              </a:lnSpc>
              <a:spcBef>
                <a:spcPct val="0"/>
              </a:spcBef>
              <a:spcAft>
                <a:spcPct val="0"/>
              </a:spcAft>
              <a:defRPr sz="2700">
                <a:solidFill>
                  <a:srgbClr val="000000"/>
                </a:solidFill>
                <a:latin typeface="Bosch Office Sans"/>
              </a:defRPr>
            </a:lvl5pPr>
            <a:lvl6pPr marL="457200" algn="l" rtl="0" eaLnBrk="1" fontAlgn="base" hangingPunct="1">
              <a:lnSpc>
                <a:spcPct val="111000"/>
              </a:lnSpc>
              <a:spcBef>
                <a:spcPct val="0"/>
              </a:spcBef>
              <a:spcAft>
                <a:spcPct val="0"/>
              </a:spcAft>
              <a:defRPr sz="2700">
                <a:solidFill>
                  <a:srgbClr val="000000"/>
                </a:solidFill>
                <a:latin typeface="Bosch Office Sans"/>
              </a:defRPr>
            </a:lvl6pPr>
            <a:lvl7pPr marL="913765" algn="l" rtl="0" eaLnBrk="1" fontAlgn="base" hangingPunct="1">
              <a:lnSpc>
                <a:spcPct val="111000"/>
              </a:lnSpc>
              <a:spcBef>
                <a:spcPct val="0"/>
              </a:spcBef>
              <a:spcAft>
                <a:spcPct val="0"/>
              </a:spcAft>
              <a:defRPr sz="2700">
                <a:solidFill>
                  <a:srgbClr val="000000"/>
                </a:solidFill>
                <a:latin typeface="Bosch Office Sans"/>
              </a:defRPr>
            </a:lvl7pPr>
            <a:lvl8pPr marL="1370965" algn="l" rtl="0" eaLnBrk="1" fontAlgn="base" hangingPunct="1">
              <a:lnSpc>
                <a:spcPct val="111000"/>
              </a:lnSpc>
              <a:spcBef>
                <a:spcPct val="0"/>
              </a:spcBef>
              <a:spcAft>
                <a:spcPct val="0"/>
              </a:spcAft>
              <a:defRPr sz="2700">
                <a:solidFill>
                  <a:srgbClr val="000000"/>
                </a:solidFill>
                <a:latin typeface="Bosch Office Sans"/>
              </a:defRPr>
            </a:lvl8pPr>
            <a:lvl9pPr marL="1828165" algn="l" rtl="0" eaLnBrk="1" fontAlgn="base" hangingPunct="1">
              <a:lnSpc>
                <a:spcPct val="111000"/>
              </a:lnSpc>
              <a:spcBef>
                <a:spcPct val="0"/>
              </a:spcBef>
              <a:spcAft>
                <a:spcPct val="0"/>
              </a:spcAft>
              <a:defRPr sz="2700">
                <a:solidFill>
                  <a:srgbClr val="000000"/>
                </a:solidFill>
                <a:latin typeface="Bosch Office Sans"/>
              </a:defRPr>
            </a:lvl9pPr>
          </a:lstStyle>
          <a:p>
            <a:pPr>
              <a:spcBef>
                <a:spcPts val="500"/>
              </a:spcBef>
            </a:pPr>
            <a:r>
              <a:rPr lang="en-US" altLang="zh-CN" kern="0" dirty="0" smtClean="0">
                <a:solidFill>
                  <a:srgbClr val="FF0000"/>
                </a:solidFill>
                <a:latin typeface="Arial" panose="020B0604020202020204" pitchFamily="34" charset="0"/>
                <a:ea typeface="+mn-ea"/>
                <a:sym typeface="+mn-lt"/>
              </a:rPr>
              <a:t>Rebel?</a:t>
            </a:r>
            <a:endParaRPr lang="en-US" altLang="zh-CN" sz="1600" kern="0" dirty="0">
              <a:solidFill>
                <a:srgbClr val="FF0000"/>
              </a:solidFill>
              <a:latin typeface="Arial" panose="020B0604020202020204" pitchFamily="34" charset="0"/>
              <a:ea typeface="+mn-ea"/>
              <a:sym typeface="+mn-lt"/>
            </a:endParaRPr>
          </a:p>
        </p:txBody>
      </p:sp>
      <p:pic>
        <p:nvPicPr>
          <p:cNvPr id="12" name="Picture 5" descr="3"/>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63187" y="3149463"/>
            <a:ext cx="1777807" cy="231421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1"/>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49440" y="1294509"/>
            <a:ext cx="2423804" cy="172638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a:stretch>
            <a:fillRect/>
          </a:stretch>
        </p:blipFill>
        <p:spPr>
          <a:xfrm>
            <a:off x="8437140" y="3149463"/>
            <a:ext cx="1542810" cy="231421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MNC’s China Innovations</a:t>
            </a:r>
            <a:endParaRPr lang="en-US" dirty="0"/>
          </a:p>
        </p:txBody>
      </p:sp>
      <p:sp>
        <p:nvSpPr>
          <p:cNvPr id="6" name="Rectangle 5"/>
          <p:cNvSpPr/>
          <p:nvPr/>
        </p:nvSpPr>
        <p:spPr bwMode="auto">
          <a:xfrm>
            <a:off x="1231626" y="4322271"/>
            <a:ext cx="3122513" cy="561314"/>
          </a:xfrm>
          <a:prstGeom prst="rect">
            <a:avLst/>
          </a:prstGeom>
          <a:solidFill>
            <a:srgbClr val="506473"/>
          </a:solidFill>
          <a:ln>
            <a:solidFill>
              <a:srgbClr val="879BAA"/>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13" tIns="54006" rIns="108013" bIns="54006" numCol="1" spcCol="72000" rtlCol="0" anchor="t" anchorCtr="0">
            <a:noAutofit/>
          </a:bodyPr>
          <a:lstStyle/>
          <a:p>
            <a:pPr algn="ctr" fontAlgn="auto">
              <a:spcBef>
                <a:spcPct val="0"/>
              </a:spcBef>
              <a:spcAft>
                <a:spcPts val="0"/>
              </a:spcAft>
              <a:buClr>
                <a:srgbClr val="879BAA"/>
              </a:buClr>
            </a:pPr>
            <a:endParaRPr lang="en-US" sz="1200" kern="0" dirty="0" smtClean="0">
              <a:solidFill>
                <a:srgbClr val="000000"/>
              </a:solidFill>
              <a:latin typeface="Arial" charset="0"/>
              <a:ea typeface="ＭＳ Ｐゴシック" pitchFamily="34" charset="-128"/>
            </a:endParaRPr>
          </a:p>
        </p:txBody>
      </p:sp>
      <p:sp>
        <p:nvSpPr>
          <p:cNvPr id="7" name="TextBox 88"/>
          <p:cNvSpPr txBox="1">
            <a:spLocks noChangeArrowheads="1"/>
          </p:cNvSpPr>
          <p:nvPr/>
        </p:nvSpPr>
        <p:spPr bwMode="auto">
          <a:xfrm>
            <a:off x="1236290" y="1376058"/>
            <a:ext cx="3221366" cy="369332"/>
          </a:xfrm>
          <a:prstGeom prst="rect">
            <a:avLst/>
          </a:prstGeom>
          <a:noFill/>
          <a:ln w="9525">
            <a:noFill/>
            <a:miter lim="800000"/>
            <a:headEnd/>
            <a:tailEnd/>
          </a:ln>
        </p:spPr>
        <p:txBody>
          <a:bodyPr wrap="square" lIns="0" tIns="0" rIns="0" bIns="0">
            <a:spAutoFit/>
          </a:bodyPr>
          <a:lstStyle/>
          <a:p>
            <a:pPr>
              <a:spcBef>
                <a:spcPts val="300"/>
              </a:spcBef>
            </a:pPr>
            <a:r>
              <a:rPr lang="en-US" altLang="zh-CN" sz="1200" b="1" dirty="0" err="1" smtClean="0">
                <a:solidFill>
                  <a:srgbClr val="000000"/>
                </a:solidFill>
                <a:latin typeface="Arial" charset="0"/>
                <a:ea typeface="ＭＳ Ｐゴシック" pitchFamily="34" charset="-128"/>
              </a:rPr>
              <a:t>MNCs</a:t>
            </a:r>
            <a:r>
              <a:rPr lang="en-US" altLang="zh-CN" sz="1200" b="1" dirty="0" smtClean="0">
                <a:solidFill>
                  <a:srgbClr val="000000"/>
                </a:solidFill>
                <a:latin typeface="Arial" charset="0"/>
                <a:ea typeface="ＭＳ Ｐゴシック" pitchFamily="34" charset="-128"/>
              </a:rPr>
              <a:t> stepping into “local innovation” phase in China market</a:t>
            </a:r>
            <a:endParaRPr lang="en-US" sz="1200" b="1" dirty="0" smtClean="0">
              <a:solidFill>
                <a:srgbClr val="000000"/>
              </a:solidFill>
              <a:latin typeface="Arial" charset="0"/>
              <a:ea typeface="ＭＳ Ｐゴシック" pitchFamily="34" charset="-128"/>
            </a:endParaRPr>
          </a:p>
        </p:txBody>
      </p:sp>
      <p:cxnSp>
        <p:nvCxnSpPr>
          <p:cNvPr id="8" name="Straight Connector 7"/>
          <p:cNvCxnSpPr/>
          <p:nvPr/>
        </p:nvCxnSpPr>
        <p:spPr bwMode="auto">
          <a:xfrm rot="5400000">
            <a:off x="-152049" y="3470298"/>
            <a:ext cx="3104468" cy="0"/>
          </a:xfrm>
          <a:prstGeom prst="line">
            <a:avLst/>
          </a:prstGeom>
          <a:solidFill>
            <a:schemeClr val="tx2"/>
          </a:solidFill>
          <a:ln w="28575" cap="flat" cmpd="sng" algn="ctr">
            <a:solidFill>
              <a:srgbClr val="879BAA"/>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9" name="Rectangle 8"/>
          <p:cNvSpPr/>
          <p:nvPr/>
        </p:nvSpPr>
        <p:spPr>
          <a:xfrm>
            <a:off x="1644450" y="2202736"/>
            <a:ext cx="2617121" cy="307777"/>
          </a:xfrm>
          <a:prstGeom prst="rect">
            <a:avLst/>
          </a:prstGeom>
        </p:spPr>
        <p:txBody>
          <a:bodyPr wrap="square" lIns="0" tIns="0" rIns="0" bIns="0">
            <a:spAutoFit/>
          </a:bodyPr>
          <a:lstStyle/>
          <a:p>
            <a:pPr marL="0" lvl="1" eaLnBrk="0" hangingPunct="0">
              <a:spcBef>
                <a:spcPct val="0"/>
              </a:spcBef>
              <a:buClr>
                <a:srgbClr val="879BAA"/>
              </a:buClr>
            </a:pPr>
            <a:r>
              <a:rPr lang="en-US" altLang="zh-CN" sz="1000" dirty="0" smtClean="0">
                <a:solidFill>
                  <a:srgbClr val="000000"/>
                </a:solidFill>
                <a:latin typeface="Arial" charset="0"/>
                <a:ea typeface="ＭＳ Ｐゴシック" pitchFamily="34" charset="-128"/>
              </a:rPr>
              <a:t>Established rep offices or sales organizations in China</a:t>
            </a:r>
            <a:endParaRPr lang="en-US" sz="1000" dirty="0">
              <a:solidFill>
                <a:srgbClr val="000000"/>
              </a:solidFill>
              <a:latin typeface="Arial" charset="0"/>
              <a:ea typeface="ＭＳ Ｐゴシック" pitchFamily="34" charset="-128"/>
            </a:endParaRPr>
          </a:p>
        </p:txBody>
      </p:sp>
      <p:grpSp>
        <p:nvGrpSpPr>
          <p:cNvPr id="10" name="Group 39"/>
          <p:cNvGrpSpPr/>
          <p:nvPr/>
        </p:nvGrpSpPr>
        <p:grpSpPr>
          <a:xfrm>
            <a:off x="1400184" y="1918064"/>
            <a:ext cx="3117848" cy="198695"/>
            <a:chOff x="539751" y="3061384"/>
            <a:chExt cx="3117848" cy="198695"/>
          </a:xfrm>
        </p:grpSpPr>
        <p:sp>
          <p:nvSpPr>
            <p:cNvPr id="11" name="Rectangle 10"/>
            <p:cNvSpPr/>
            <p:nvPr/>
          </p:nvSpPr>
          <p:spPr>
            <a:xfrm>
              <a:off x="768348" y="3061384"/>
              <a:ext cx="2889251" cy="184666"/>
            </a:xfrm>
            <a:prstGeom prst="rect">
              <a:avLst/>
            </a:prstGeom>
          </p:spPr>
          <p:txBody>
            <a:bodyPr wrap="square" lIns="0" tIns="0" rIns="0" bIns="0">
              <a:spAutoFit/>
            </a:bodyPr>
            <a:lstStyle/>
            <a:p>
              <a:pPr eaLnBrk="0" hangingPunct="0">
                <a:spcBef>
                  <a:spcPct val="0"/>
                </a:spcBef>
              </a:pPr>
              <a:r>
                <a:rPr lang="en-US" altLang="zh-CN" sz="1200" dirty="0" err="1" smtClean="0">
                  <a:solidFill>
                    <a:srgbClr val="000000"/>
                  </a:solidFill>
                  <a:latin typeface="Arial" charset="0"/>
                  <a:ea typeface="ＭＳ Ｐゴシック" pitchFamily="34" charset="-128"/>
                </a:rPr>
                <a:t>1980’s</a:t>
              </a:r>
              <a:r>
                <a:rPr lang="en-US" altLang="zh-CN" sz="1200" dirty="0" smtClean="0">
                  <a:solidFill>
                    <a:srgbClr val="000000"/>
                  </a:solidFill>
                  <a:latin typeface="Arial" charset="0"/>
                  <a:ea typeface="ＭＳ Ｐゴシック" pitchFamily="34" charset="-128"/>
                </a:rPr>
                <a:t> to early </a:t>
              </a:r>
              <a:r>
                <a:rPr lang="en-US" altLang="zh-CN" sz="1200" dirty="0" err="1" smtClean="0">
                  <a:solidFill>
                    <a:srgbClr val="000000"/>
                  </a:solidFill>
                  <a:latin typeface="Arial" charset="0"/>
                  <a:ea typeface="ＭＳ Ｐゴシック" pitchFamily="34" charset="-128"/>
                </a:rPr>
                <a:t>1990’s</a:t>
              </a:r>
              <a:r>
                <a:rPr lang="en-US" altLang="zh-CN" sz="1200" dirty="0" smtClean="0">
                  <a:solidFill>
                    <a:srgbClr val="000000"/>
                  </a:solidFill>
                  <a:latin typeface="Arial" charset="0"/>
                  <a:ea typeface="ＭＳ Ｐゴシック" pitchFamily="34" charset="-128"/>
                </a:rPr>
                <a:t> – </a:t>
              </a:r>
              <a:r>
                <a:rPr lang="en-US" altLang="zh-CN" sz="1200" b="1" dirty="0" smtClean="0">
                  <a:solidFill>
                    <a:srgbClr val="000000"/>
                  </a:solidFill>
                  <a:latin typeface="Arial" charset="0"/>
                  <a:ea typeface="ＭＳ Ｐゴシック" pitchFamily="34" charset="-128"/>
                </a:rPr>
                <a:t>Sold in China </a:t>
              </a:r>
              <a:endParaRPr lang="en-US" sz="1200" b="1" dirty="0">
                <a:solidFill>
                  <a:srgbClr val="000000"/>
                </a:solidFill>
                <a:latin typeface="Arial" charset="0"/>
                <a:ea typeface="ＭＳ Ｐゴシック" pitchFamily="34" charset="-128"/>
              </a:endParaRPr>
            </a:p>
          </p:txBody>
        </p:sp>
        <p:sp>
          <p:nvSpPr>
            <p:cNvPr id="12" name="Line 15"/>
            <p:cNvSpPr>
              <a:spLocks noChangeShapeType="1"/>
            </p:cNvSpPr>
            <p:nvPr>
              <p:custDataLst>
                <p:tags r:id="rId7"/>
              </p:custDataLst>
            </p:nvPr>
          </p:nvSpPr>
          <p:spPr bwMode="gray">
            <a:xfrm flipV="1">
              <a:off x="539751" y="3179116"/>
              <a:ext cx="196850" cy="0"/>
            </a:xfrm>
            <a:prstGeom prst="line">
              <a:avLst/>
            </a:prstGeom>
            <a:noFill/>
            <a:ln w="9525">
              <a:solidFill>
                <a:srgbClr val="879BAA"/>
              </a:solidFill>
              <a:round/>
              <a:headEnd type="oval" w="med" len="med"/>
              <a:tailEnd/>
            </a:ln>
            <a:effectLst/>
          </p:spPr>
          <p:txBody>
            <a:bodyPr wrap="none" lIns="0" tIns="0" rIns="0" bIns="0"/>
            <a:lstStyle/>
            <a:p>
              <a:pPr fontAlgn="auto">
                <a:spcBef>
                  <a:spcPts val="0"/>
                </a:spcBef>
                <a:spcAft>
                  <a:spcPts val="0"/>
                </a:spcAft>
                <a:defRPr/>
              </a:pPr>
              <a:endParaRPr lang="en-US" kern="0" smtClean="0">
                <a:solidFill>
                  <a:sysClr val="windowText" lastClr="000000"/>
                </a:solidFill>
                <a:latin typeface="Arial" charset="0"/>
                <a:ea typeface="ＭＳ Ｐゴシック" pitchFamily="34" charset="-128"/>
              </a:endParaRPr>
            </a:p>
          </p:txBody>
        </p:sp>
        <p:sp>
          <p:nvSpPr>
            <p:cNvPr id="13" name="Line 16"/>
            <p:cNvSpPr>
              <a:spLocks noChangeShapeType="1"/>
            </p:cNvSpPr>
            <p:nvPr>
              <p:custDataLst>
                <p:tags r:id="rId8"/>
              </p:custDataLst>
            </p:nvPr>
          </p:nvSpPr>
          <p:spPr bwMode="gray">
            <a:xfrm>
              <a:off x="735126" y="3098154"/>
              <a:ext cx="0" cy="161925"/>
            </a:xfrm>
            <a:prstGeom prst="line">
              <a:avLst/>
            </a:prstGeom>
            <a:noFill/>
            <a:ln w="9525">
              <a:solidFill>
                <a:srgbClr val="879BAA"/>
              </a:solidFill>
              <a:round/>
              <a:headEnd/>
              <a:tailEnd/>
            </a:ln>
            <a:effectLst/>
          </p:spPr>
          <p:txBody>
            <a:bodyPr wrap="none" lIns="0" tIns="0" rIns="0" bIns="0"/>
            <a:lstStyle/>
            <a:p>
              <a:pPr fontAlgn="auto">
                <a:spcBef>
                  <a:spcPts val="0"/>
                </a:spcBef>
                <a:spcAft>
                  <a:spcPts val="0"/>
                </a:spcAft>
                <a:defRPr/>
              </a:pPr>
              <a:endParaRPr lang="en-US" kern="0" smtClean="0">
                <a:solidFill>
                  <a:sysClr val="windowText" lastClr="000000"/>
                </a:solidFill>
                <a:latin typeface="Arial" charset="0"/>
                <a:ea typeface="ＭＳ Ｐゴシック" pitchFamily="34" charset="-128"/>
              </a:endParaRPr>
            </a:p>
          </p:txBody>
        </p:sp>
      </p:grpSp>
      <p:sp>
        <p:nvSpPr>
          <p:cNvPr id="14" name="Rectangle 13"/>
          <p:cNvSpPr/>
          <p:nvPr/>
        </p:nvSpPr>
        <p:spPr>
          <a:xfrm>
            <a:off x="1644450" y="3074003"/>
            <a:ext cx="2597138" cy="153888"/>
          </a:xfrm>
          <a:prstGeom prst="rect">
            <a:avLst/>
          </a:prstGeom>
        </p:spPr>
        <p:txBody>
          <a:bodyPr wrap="square" lIns="0" tIns="0" rIns="0" bIns="0">
            <a:spAutoFit/>
          </a:bodyPr>
          <a:lstStyle/>
          <a:p>
            <a:pPr marL="133350" lvl="1" indent="-133350" eaLnBrk="0" hangingPunct="0">
              <a:spcBef>
                <a:spcPct val="0"/>
              </a:spcBef>
              <a:buClr>
                <a:srgbClr val="879BAA"/>
              </a:buClr>
            </a:pPr>
            <a:r>
              <a:rPr lang="en-US" altLang="zh-CN" sz="1000" dirty="0" smtClean="0">
                <a:solidFill>
                  <a:srgbClr val="000000"/>
                </a:solidFill>
                <a:latin typeface="Arial" charset="0"/>
                <a:ea typeface="ＭＳ Ｐゴシック" pitchFamily="34" charset="-128"/>
              </a:rPr>
              <a:t>Started local manufacturing in China</a:t>
            </a:r>
            <a:endParaRPr lang="en-US" sz="1000" dirty="0">
              <a:solidFill>
                <a:srgbClr val="000000"/>
              </a:solidFill>
              <a:latin typeface="Arial" charset="0"/>
              <a:ea typeface="ＭＳ Ｐゴシック" pitchFamily="34" charset="-128"/>
            </a:endParaRPr>
          </a:p>
        </p:txBody>
      </p:sp>
      <p:grpSp>
        <p:nvGrpSpPr>
          <p:cNvPr id="15" name="Group 44"/>
          <p:cNvGrpSpPr/>
          <p:nvPr/>
        </p:nvGrpSpPr>
        <p:grpSpPr>
          <a:xfrm>
            <a:off x="1400184" y="2789331"/>
            <a:ext cx="2686528" cy="198695"/>
            <a:chOff x="539751" y="3061384"/>
            <a:chExt cx="2686528" cy="198695"/>
          </a:xfrm>
        </p:grpSpPr>
        <p:sp>
          <p:nvSpPr>
            <p:cNvPr id="16" name="Rectangle 15"/>
            <p:cNvSpPr/>
            <p:nvPr/>
          </p:nvSpPr>
          <p:spPr>
            <a:xfrm>
              <a:off x="768349" y="3061384"/>
              <a:ext cx="2457930" cy="184666"/>
            </a:xfrm>
            <a:prstGeom prst="rect">
              <a:avLst/>
            </a:prstGeom>
          </p:spPr>
          <p:txBody>
            <a:bodyPr wrap="square" lIns="0" tIns="0" rIns="0" bIns="0">
              <a:spAutoFit/>
            </a:bodyPr>
            <a:lstStyle/>
            <a:p>
              <a:pPr eaLnBrk="0" hangingPunct="0">
                <a:spcBef>
                  <a:spcPct val="0"/>
                </a:spcBef>
              </a:pPr>
              <a:r>
                <a:rPr lang="en-US" altLang="zh-CN" sz="1200" dirty="0" smtClean="0">
                  <a:solidFill>
                    <a:srgbClr val="000000"/>
                  </a:solidFill>
                  <a:latin typeface="Arial" charset="0"/>
                  <a:ea typeface="ＭＳ Ｐゴシック" pitchFamily="34" charset="-128"/>
                </a:rPr>
                <a:t>Late </a:t>
              </a:r>
              <a:r>
                <a:rPr lang="en-US" altLang="zh-CN" sz="1200" dirty="0" err="1" smtClean="0">
                  <a:solidFill>
                    <a:srgbClr val="000000"/>
                  </a:solidFill>
                  <a:latin typeface="Arial" charset="0"/>
                  <a:ea typeface="ＭＳ Ｐゴシック" pitchFamily="34" charset="-128"/>
                </a:rPr>
                <a:t>1990’s</a:t>
              </a:r>
              <a:r>
                <a:rPr lang="en-US" altLang="zh-CN" sz="1200" dirty="0" smtClean="0">
                  <a:solidFill>
                    <a:srgbClr val="000000"/>
                  </a:solidFill>
                  <a:latin typeface="Arial" charset="0"/>
                  <a:ea typeface="ＭＳ Ｐゴシック" pitchFamily="34" charset="-128"/>
                </a:rPr>
                <a:t> – </a:t>
              </a:r>
              <a:r>
                <a:rPr lang="en-US" altLang="zh-CN" sz="1200" b="1" dirty="0" smtClean="0">
                  <a:solidFill>
                    <a:srgbClr val="000000"/>
                  </a:solidFill>
                  <a:latin typeface="Arial" charset="0"/>
                  <a:ea typeface="ＭＳ Ｐゴシック" pitchFamily="34" charset="-128"/>
                </a:rPr>
                <a:t>Made in China</a:t>
              </a:r>
              <a:endParaRPr lang="en-US" sz="1200" b="1" dirty="0">
                <a:solidFill>
                  <a:srgbClr val="000000"/>
                </a:solidFill>
                <a:latin typeface="Arial" charset="0"/>
                <a:ea typeface="ＭＳ Ｐゴシック" pitchFamily="34" charset="-128"/>
              </a:endParaRPr>
            </a:p>
          </p:txBody>
        </p:sp>
        <p:sp>
          <p:nvSpPr>
            <p:cNvPr id="17" name="Line 15"/>
            <p:cNvSpPr>
              <a:spLocks noChangeShapeType="1"/>
            </p:cNvSpPr>
            <p:nvPr>
              <p:custDataLst>
                <p:tags r:id="rId5"/>
              </p:custDataLst>
            </p:nvPr>
          </p:nvSpPr>
          <p:spPr bwMode="gray">
            <a:xfrm flipV="1">
              <a:off x="539751" y="3179116"/>
              <a:ext cx="196850" cy="0"/>
            </a:xfrm>
            <a:prstGeom prst="line">
              <a:avLst/>
            </a:prstGeom>
            <a:noFill/>
            <a:ln w="9525">
              <a:solidFill>
                <a:srgbClr val="879BAA"/>
              </a:solidFill>
              <a:round/>
              <a:headEnd type="oval" w="med" len="med"/>
              <a:tailEnd/>
            </a:ln>
            <a:effectLst/>
          </p:spPr>
          <p:txBody>
            <a:bodyPr wrap="none" lIns="0" tIns="0" rIns="0" bIns="0"/>
            <a:lstStyle/>
            <a:p>
              <a:pPr fontAlgn="auto">
                <a:spcBef>
                  <a:spcPts val="0"/>
                </a:spcBef>
                <a:spcAft>
                  <a:spcPts val="0"/>
                </a:spcAft>
                <a:defRPr/>
              </a:pPr>
              <a:endParaRPr lang="en-US" kern="0" smtClean="0">
                <a:solidFill>
                  <a:sysClr val="windowText" lastClr="000000"/>
                </a:solidFill>
                <a:latin typeface="Arial" charset="0"/>
                <a:ea typeface="ＭＳ Ｐゴシック" pitchFamily="34" charset="-128"/>
              </a:endParaRPr>
            </a:p>
          </p:txBody>
        </p:sp>
        <p:sp>
          <p:nvSpPr>
            <p:cNvPr id="18" name="Line 16"/>
            <p:cNvSpPr>
              <a:spLocks noChangeShapeType="1"/>
            </p:cNvSpPr>
            <p:nvPr>
              <p:custDataLst>
                <p:tags r:id="rId6"/>
              </p:custDataLst>
            </p:nvPr>
          </p:nvSpPr>
          <p:spPr bwMode="gray">
            <a:xfrm>
              <a:off x="735126" y="3098154"/>
              <a:ext cx="0" cy="161925"/>
            </a:xfrm>
            <a:prstGeom prst="line">
              <a:avLst/>
            </a:prstGeom>
            <a:noFill/>
            <a:ln w="9525">
              <a:solidFill>
                <a:srgbClr val="879BAA"/>
              </a:solidFill>
              <a:round/>
              <a:headEnd/>
              <a:tailEnd/>
            </a:ln>
            <a:effectLst/>
          </p:spPr>
          <p:txBody>
            <a:bodyPr wrap="none" lIns="0" tIns="0" rIns="0" bIns="0"/>
            <a:lstStyle/>
            <a:p>
              <a:pPr fontAlgn="auto">
                <a:spcBef>
                  <a:spcPts val="0"/>
                </a:spcBef>
                <a:spcAft>
                  <a:spcPts val="0"/>
                </a:spcAft>
                <a:defRPr/>
              </a:pPr>
              <a:endParaRPr lang="en-US" kern="0" smtClean="0">
                <a:solidFill>
                  <a:sysClr val="windowText" lastClr="000000"/>
                </a:solidFill>
                <a:latin typeface="Arial" charset="0"/>
                <a:ea typeface="ＭＳ Ｐゴシック" pitchFamily="34" charset="-128"/>
              </a:endParaRPr>
            </a:p>
          </p:txBody>
        </p:sp>
      </p:grpSp>
      <p:sp>
        <p:nvSpPr>
          <p:cNvPr id="19" name="Rectangle 18"/>
          <p:cNvSpPr/>
          <p:nvPr/>
        </p:nvSpPr>
        <p:spPr>
          <a:xfrm>
            <a:off x="1644449" y="3789996"/>
            <a:ext cx="2597547" cy="461665"/>
          </a:xfrm>
          <a:prstGeom prst="rect">
            <a:avLst/>
          </a:prstGeom>
        </p:spPr>
        <p:txBody>
          <a:bodyPr wrap="square" lIns="0" tIns="0" rIns="0" bIns="0">
            <a:spAutoFit/>
          </a:bodyPr>
          <a:lstStyle/>
          <a:p>
            <a:pPr marL="0" lvl="1" eaLnBrk="0" hangingPunct="0">
              <a:spcBef>
                <a:spcPct val="0"/>
              </a:spcBef>
              <a:buClr>
                <a:srgbClr val="879BAA"/>
              </a:buClr>
            </a:pPr>
            <a:r>
              <a:rPr lang="en-US" altLang="zh-CN" sz="1000" dirty="0" smtClean="0">
                <a:solidFill>
                  <a:srgbClr val="000000"/>
                </a:solidFill>
                <a:latin typeface="Arial" charset="0"/>
                <a:ea typeface="ＭＳ Ｐゴシック" pitchFamily="34" charset="-128"/>
              </a:rPr>
              <a:t>Founded local technology development in China, w/ focus on localization &amp; technology adaptation</a:t>
            </a:r>
            <a:endParaRPr lang="en-US" sz="1000" dirty="0">
              <a:solidFill>
                <a:srgbClr val="000000"/>
              </a:solidFill>
              <a:latin typeface="Arial" charset="0"/>
              <a:ea typeface="ＭＳ Ｐゴシック" pitchFamily="34" charset="-128"/>
            </a:endParaRPr>
          </a:p>
        </p:txBody>
      </p:sp>
      <p:grpSp>
        <p:nvGrpSpPr>
          <p:cNvPr id="20" name="Group 49"/>
          <p:cNvGrpSpPr/>
          <p:nvPr/>
        </p:nvGrpSpPr>
        <p:grpSpPr>
          <a:xfrm>
            <a:off x="1400184" y="3505324"/>
            <a:ext cx="3454278" cy="198695"/>
            <a:chOff x="539751" y="3061384"/>
            <a:chExt cx="3454278" cy="198695"/>
          </a:xfrm>
        </p:grpSpPr>
        <p:sp>
          <p:nvSpPr>
            <p:cNvPr id="21" name="Rectangle 20"/>
            <p:cNvSpPr/>
            <p:nvPr/>
          </p:nvSpPr>
          <p:spPr>
            <a:xfrm>
              <a:off x="768348" y="3061384"/>
              <a:ext cx="3225681" cy="184666"/>
            </a:xfrm>
            <a:prstGeom prst="rect">
              <a:avLst/>
            </a:prstGeom>
          </p:spPr>
          <p:txBody>
            <a:bodyPr wrap="square" lIns="0" tIns="0" rIns="0" bIns="0">
              <a:spAutoFit/>
            </a:bodyPr>
            <a:lstStyle/>
            <a:p>
              <a:pPr eaLnBrk="0" hangingPunct="0">
                <a:spcBef>
                  <a:spcPct val="0"/>
                </a:spcBef>
              </a:pPr>
              <a:r>
                <a:rPr lang="en-US" altLang="zh-CN" sz="1200" dirty="0" smtClean="0">
                  <a:solidFill>
                    <a:srgbClr val="000000"/>
                  </a:solidFill>
                  <a:latin typeface="Arial" charset="0"/>
                  <a:ea typeface="ＭＳ Ｐゴシック" pitchFamily="34" charset="-128"/>
                </a:rPr>
                <a:t>2000’s – </a:t>
              </a:r>
              <a:r>
                <a:rPr lang="en-US" altLang="zh-CN" sz="1200" b="1" dirty="0" smtClean="0">
                  <a:solidFill>
                    <a:srgbClr val="000000"/>
                  </a:solidFill>
                  <a:latin typeface="Arial" charset="0"/>
                  <a:ea typeface="ＭＳ Ｐゴシック" pitchFamily="34" charset="-128"/>
                </a:rPr>
                <a:t>Developed in China</a:t>
              </a:r>
              <a:endParaRPr lang="en-US" sz="1200" b="1" dirty="0">
                <a:solidFill>
                  <a:srgbClr val="000000"/>
                </a:solidFill>
                <a:latin typeface="Arial" charset="0"/>
                <a:ea typeface="ＭＳ Ｐゴシック" pitchFamily="34" charset="-128"/>
              </a:endParaRPr>
            </a:p>
          </p:txBody>
        </p:sp>
        <p:sp>
          <p:nvSpPr>
            <p:cNvPr id="22" name="Line 15"/>
            <p:cNvSpPr>
              <a:spLocks noChangeShapeType="1"/>
            </p:cNvSpPr>
            <p:nvPr>
              <p:custDataLst>
                <p:tags r:id="rId3"/>
              </p:custDataLst>
            </p:nvPr>
          </p:nvSpPr>
          <p:spPr bwMode="gray">
            <a:xfrm flipV="1">
              <a:off x="539751" y="3179116"/>
              <a:ext cx="196850" cy="0"/>
            </a:xfrm>
            <a:prstGeom prst="line">
              <a:avLst/>
            </a:prstGeom>
            <a:noFill/>
            <a:ln w="9525">
              <a:solidFill>
                <a:srgbClr val="879BAA"/>
              </a:solidFill>
              <a:round/>
              <a:headEnd type="oval" w="med" len="med"/>
              <a:tailEnd/>
            </a:ln>
            <a:effectLst/>
          </p:spPr>
          <p:txBody>
            <a:bodyPr wrap="none" lIns="0" tIns="0" rIns="0" bIns="0"/>
            <a:lstStyle/>
            <a:p>
              <a:pPr fontAlgn="auto">
                <a:spcBef>
                  <a:spcPts val="0"/>
                </a:spcBef>
                <a:spcAft>
                  <a:spcPts val="0"/>
                </a:spcAft>
                <a:defRPr/>
              </a:pPr>
              <a:endParaRPr lang="en-US" kern="0" smtClean="0">
                <a:solidFill>
                  <a:sysClr val="windowText" lastClr="000000"/>
                </a:solidFill>
                <a:latin typeface="Arial" charset="0"/>
                <a:ea typeface="ＭＳ Ｐゴシック" pitchFamily="34" charset="-128"/>
              </a:endParaRPr>
            </a:p>
          </p:txBody>
        </p:sp>
        <p:sp>
          <p:nvSpPr>
            <p:cNvPr id="23" name="Line 16"/>
            <p:cNvSpPr>
              <a:spLocks noChangeShapeType="1"/>
            </p:cNvSpPr>
            <p:nvPr>
              <p:custDataLst>
                <p:tags r:id="rId4"/>
              </p:custDataLst>
            </p:nvPr>
          </p:nvSpPr>
          <p:spPr bwMode="gray">
            <a:xfrm>
              <a:off x="735126" y="3098154"/>
              <a:ext cx="0" cy="161925"/>
            </a:xfrm>
            <a:prstGeom prst="line">
              <a:avLst/>
            </a:prstGeom>
            <a:noFill/>
            <a:ln w="9525">
              <a:solidFill>
                <a:srgbClr val="879BAA"/>
              </a:solidFill>
              <a:round/>
              <a:headEnd/>
              <a:tailEnd/>
            </a:ln>
            <a:effectLst/>
          </p:spPr>
          <p:txBody>
            <a:bodyPr wrap="none" lIns="0" tIns="0" rIns="0" bIns="0"/>
            <a:lstStyle/>
            <a:p>
              <a:pPr fontAlgn="auto">
                <a:spcBef>
                  <a:spcPts val="0"/>
                </a:spcBef>
                <a:spcAft>
                  <a:spcPts val="0"/>
                </a:spcAft>
                <a:defRPr/>
              </a:pPr>
              <a:endParaRPr lang="en-US" kern="0" smtClean="0">
                <a:solidFill>
                  <a:sysClr val="windowText" lastClr="000000"/>
                </a:solidFill>
                <a:latin typeface="Arial" charset="0"/>
                <a:ea typeface="ＭＳ Ｐゴシック" pitchFamily="34" charset="-128"/>
              </a:endParaRPr>
            </a:p>
          </p:txBody>
        </p:sp>
      </p:grpSp>
      <p:sp>
        <p:nvSpPr>
          <p:cNvPr id="24" name="Rectangle 23"/>
          <p:cNvSpPr/>
          <p:nvPr/>
        </p:nvSpPr>
        <p:spPr>
          <a:xfrm>
            <a:off x="1644450" y="4635385"/>
            <a:ext cx="2682367" cy="153888"/>
          </a:xfrm>
          <a:prstGeom prst="rect">
            <a:avLst/>
          </a:prstGeom>
        </p:spPr>
        <p:txBody>
          <a:bodyPr wrap="square" lIns="0" tIns="0" rIns="0" bIns="0">
            <a:spAutoFit/>
          </a:bodyPr>
          <a:lstStyle/>
          <a:p>
            <a:pPr marL="0" lvl="1" eaLnBrk="0" hangingPunct="0">
              <a:spcBef>
                <a:spcPct val="0"/>
              </a:spcBef>
              <a:buClr>
                <a:srgbClr val="879BAA"/>
              </a:buClr>
            </a:pPr>
            <a:r>
              <a:rPr lang="en-US" altLang="zh-CN" sz="1000" dirty="0" smtClean="0">
                <a:solidFill>
                  <a:schemeClr val="bg1"/>
                </a:solidFill>
                <a:latin typeface="Arial" charset="0"/>
                <a:ea typeface="ＭＳ Ｐゴシック" pitchFamily="34" charset="-128"/>
              </a:rPr>
              <a:t>Emphasize on technology innovation in China</a:t>
            </a:r>
            <a:endParaRPr lang="en-US" sz="1000" dirty="0">
              <a:solidFill>
                <a:schemeClr val="bg1"/>
              </a:solidFill>
              <a:latin typeface="Arial" charset="0"/>
              <a:ea typeface="ＭＳ Ｐゴシック" pitchFamily="34" charset="-128"/>
            </a:endParaRPr>
          </a:p>
        </p:txBody>
      </p:sp>
      <p:grpSp>
        <p:nvGrpSpPr>
          <p:cNvPr id="25" name="Group 54"/>
          <p:cNvGrpSpPr/>
          <p:nvPr/>
        </p:nvGrpSpPr>
        <p:grpSpPr>
          <a:xfrm>
            <a:off x="1400184" y="4350713"/>
            <a:ext cx="2401856" cy="198695"/>
            <a:chOff x="539751" y="3061384"/>
            <a:chExt cx="2401856" cy="198695"/>
          </a:xfrm>
        </p:grpSpPr>
        <p:sp>
          <p:nvSpPr>
            <p:cNvPr id="26" name="Rectangle 25"/>
            <p:cNvSpPr/>
            <p:nvPr/>
          </p:nvSpPr>
          <p:spPr>
            <a:xfrm>
              <a:off x="768348" y="3061384"/>
              <a:ext cx="2173259" cy="184666"/>
            </a:xfrm>
            <a:prstGeom prst="rect">
              <a:avLst/>
            </a:prstGeom>
          </p:spPr>
          <p:txBody>
            <a:bodyPr wrap="square" lIns="0" tIns="0" rIns="0" bIns="0">
              <a:spAutoFit/>
            </a:bodyPr>
            <a:lstStyle/>
            <a:p>
              <a:pPr eaLnBrk="0" hangingPunct="0">
                <a:spcBef>
                  <a:spcPct val="0"/>
                </a:spcBef>
              </a:pPr>
              <a:r>
                <a:rPr lang="en-US" altLang="zh-CN" sz="1200" dirty="0" smtClean="0">
                  <a:solidFill>
                    <a:schemeClr val="bg1"/>
                  </a:solidFill>
                  <a:latin typeface="Arial" charset="0"/>
                  <a:ea typeface="ＭＳ Ｐゴシック" pitchFamily="34" charset="-128"/>
                </a:rPr>
                <a:t>Now – </a:t>
              </a:r>
              <a:r>
                <a:rPr lang="en-US" altLang="zh-CN" sz="1200" b="1" dirty="0" smtClean="0">
                  <a:solidFill>
                    <a:schemeClr val="bg1"/>
                  </a:solidFill>
                  <a:latin typeface="Arial" charset="0"/>
                  <a:ea typeface="ＭＳ Ｐゴシック" pitchFamily="34" charset="-128"/>
                </a:rPr>
                <a:t>Innovated in China</a:t>
              </a:r>
              <a:endParaRPr lang="en-US" sz="1200" b="1" dirty="0">
                <a:solidFill>
                  <a:schemeClr val="bg1"/>
                </a:solidFill>
                <a:latin typeface="Arial" charset="0"/>
                <a:ea typeface="ＭＳ Ｐゴシック" pitchFamily="34" charset="-128"/>
              </a:endParaRPr>
            </a:p>
          </p:txBody>
        </p:sp>
        <p:sp>
          <p:nvSpPr>
            <p:cNvPr id="27" name="Line 15"/>
            <p:cNvSpPr>
              <a:spLocks noChangeShapeType="1"/>
            </p:cNvSpPr>
            <p:nvPr>
              <p:custDataLst>
                <p:tags r:id="rId1"/>
              </p:custDataLst>
            </p:nvPr>
          </p:nvSpPr>
          <p:spPr bwMode="gray">
            <a:xfrm flipV="1">
              <a:off x="539751" y="3179116"/>
              <a:ext cx="196850" cy="0"/>
            </a:xfrm>
            <a:prstGeom prst="line">
              <a:avLst/>
            </a:prstGeom>
            <a:noFill/>
            <a:ln w="9525">
              <a:solidFill>
                <a:srgbClr val="879BAA"/>
              </a:solidFill>
              <a:round/>
              <a:headEnd type="oval" w="med" len="med"/>
              <a:tailEnd/>
            </a:ln>
            <a:effectLst/>
          </p:spPr>
          <p:txBody>
            <a:bodyPr wrap="none" lIns="0" tIns="0" rIns="0" bIns="0"/>
            <a:lstStyle/>
            <a:p>
              <a:pPr fontAlgn="auto">
                <a:spcBef>
                  <a:spcPts val="0"/>
                </a:spcBef>
                <a:spcAft>
                  <a:spcPts val="0"/>
                </a:spcAft>
                <a:defRPr/>
              </a:pPr>
              <a:endParaRPr lang="en-US" kern="0" smtClean="0">
                <a:solidFill>
                  <a:sysClr val="windowText" lastClr="000000"/>
                </a:solidFill>
                <a:latin typeface="Arial" charset="0"/>
                <a:ea typeface="ＭＳ Ｐゴシック" pitchFamily="34" charset="-128"/>
              </a:endParaRPr>
            </a:p>
          </p:txBody>
        </p:sp>
        <p:sp>
          <p:nvSpPr>
            <p:cNvPr id="28" name="Line 16"/>
            <p:cNvSpPr>
              <a:spLocks noChangeShapeType="1"/>
            </p:cNvSpPr>
            <p:nvPr>
              <p:custDataLst>
                <p:tags r:id="rId2"/>
              </p:custDataLst>
            </p:nvPr>
          </p:nvSpPr>
          <p:spPr bwMode="gray">
            <a:xfrm>
              <a:off x="735126" y="3098154"/>
              <a:ext cx="0" cy="161925"/>
            </a:xfrm>
            <a:prstGeom prst="line">
              <a:avLst/>
            </a:prstGeom>
            <a:noFill/>
            <a:ln w="9525">
              <a:solidFill>
                <a:srgbClr val="879BAA"/>
              </a:solidFill>
              <a:round/>
              <a:headEnd/>
              <a:tailEnd/>
            </a:ln>
            <a:effectLst/>
          </p:spPr>
          <p:txBody>
            <a:bodyPr wrap="none" lIns="0" tIns="0" rIns="0" bIns="0"/>
            <a:lstStyle/>
            <a:p>
              <a:pPr fontAlgn="auto">
                <a:spcBef>
                  <a:spcPts val="0"/>
                </a:spcBef>
                <a:spcAft>
                  <a:spcPts val="0"/>
                </a:spcAft>
                <a:defRPr/>
              </a:pPr>
              <a:endParaRPr lang="en-US" kern="0" smtClean="0">
                <a:solidFill>
                  <a:sysClr val="windowText" lastClr="000000"/>
                </a:solidFill>
                <a:latin typeface="Arial" charset="0"/>
                <a:ea typeface="ＭＳ Ｐゴシック" pitchFamily="34" charset="-128"/>
              </a:endParaRPr>
            </a:p>
          </p:txBody>
        </p:sp>
      </p:grpSp>
      <p:cxnSp>
        <p:nvCxnSpPr>
          <p:cNvPr id="31" name="Straight Connector 30"/>
          <p:cNvCxnSpPr/>
          <p:nvPr/>
        </p:nvCxnSpPr>
        <p:spPr bwMode="auto">
          <a:xfrm rot="5400000" flipH="1" flipV="1">
            <a:off x="2935709" y="2708721"/>
            <a:ext cx="3041650" cy="195265"/>
          </a:xfrm>
          <a:prstGeom prst="line">
            <a:avLst/>
          </a:prstGeom>
          <a:solidFill>
            <a:schemeClr val="tx2"/>
          </a:solidFill>
          <a:ln w="9525" cap="flat" cmpd="sng" algn="ctr">
            <a:solidFill>
              <a:srgbClr val="879BAA"/>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2" name="Straight Connector 31"/>
          <p:cNvCxnSpPr/>
          <p:nvPr/>
        </p:nvCxnSpPr>
        <p:spPr bwMode="auto">
          <a:xfrm rot="16200000" flipH="1">
            <a:off x="4057555" y="5186292"/>
            <a:ext cx="793752" cy="189947"/>
          </a:xfrm>
          <a:prstGeom prst="line">
            <a:avLst/>
          </a:prstGeom>
          <a:solidFill>
            <a:schemeClr val="tx2"/>
          </a:solidFill>
          <a:ln w="9525" cap="flat" cmpd="sng" algn="ctr">
            <a:solidFill>
              <a:srgbClr val="879BAA"/>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3" name="TextBox 121_"/>
          <p:cNvSpPr txBox="1">
            <a:spLocks/>
          </p:cNvSpPr>
          <p:nvPr/>
        </p:nvSpPr>
        <p:spPr bwMode="auto">
          <a:xfrm>
            <a:off x="4705636" y="1376058"/>
            <a:ext cx="5747727" cy="4170372"/>
          </a:xfrm>
          <a:prstGeom prst="rect">
            <a:avLst/>
          </a:prstGeom>
          <a:noFill/>
          <a:ln w="9525">
            <a:noFill/>
            <a:miter lim="800000"/>
            <a:headEnd/>
            <a:tailEnd/>
          </a:ln>
        </p:spPr>
        <p:txBody>
          <a:bodyPr wrap="square" lIns="0" tIns="0" rIns="0" bIns="0">
            <a:spAutoFit/>
          </a:bodyPr>
          <a:lstStyle/>
          <a:p>
            <a:pPr marL="152400" lvl="1" indent="-152400">
              <a:spcBef>
                <a:spcPts val="0"/>
              </a:spcBef>
              <a:spcAft>
                <a:spcPts val="600"/>
              </a:spcAft>
              <a:buClr>
                <a:srgbClr val="879BAA"/>
              </a:buClr>
            </a:pPr>
            <a:r>
              <a:rPr lang="en-US" b="1" dirty="0" smtClean="0">
                <a:solidFill>
                  <a:srgbClr val="000000"/>
                </a:solidFill>
                <a:latin typeface="Arial" charset="0"/>
                <a:ea typeface="ＭＳ Ｐゴシック" pitchFamily="34" charset="-128"/>
              </a:rPr>
              <a:t>China innovation is driven by …</a:t>
            </a:r>
          </a:p>
          <a:p>
            <a:pPr marL="152400" lvl="1" indent="-152400">
              <a:spcBef>
                <a:spcPts val="0"/>
              </a:spcBef>
              <a:buClr>
                <a:srgbClr val="879BAA"/>
              </a:buClr>
              <a:buFont typeface="Arial" charset="0"/>
              <a:buChar char="•"/>
            </a:pPr>
            <a:r>
              <a:rPr lang="en-US" sz="1600" b="1" dirty="0" smtClean="0">
                <a:solidFill>
                  <a:srgbClr val="000000"/>
                </a:solidFill>
                <a:latin typeface="Arial" charset="0"/>
                <a:ea typeface="ＭＳ Ｐゴシック" pitchFamily="34" charset="-128"/>
              </a:rPr>
              <a:t>Growing number of high-quality returnees</a:t>
            </a:r>
            <a:endParaRPr lang="en-US" sz="1600" b="1" dirty="0">
              <a:solidFill>
                <a:srgbClr val="000000"/>
              </a:solidFill>
              <a:latin typeface="Arial" charset="0"/>
              <a:ea typeface="ＭＳ Ｐゴシック" pitchFamily="34" charset="-128"/>
            </a:endParaRPr>
          </a:p>
          <a:p>
            <a:pPr marL="304800" lvl="2" indent="-152400">
              <a:spcBef>
                <a:spcPts val="0"/>
              </a:spcBef>
              <a:buClr>
                <a:srgbClr val="879BAA"/>
              </a:buClr>
              <a:buFont typeface="Arial" charset="0"/>
              <a:buChar char="•"/>
            </a:pPr>
            <a:r>
              <a:rPr lang="en-US" altLang="zh-CN" sz="1200" dirty="0" smtClean="0">
                <a:solidFill>
                  <a:srgbClr val="000000"/>
                </a:solidFill>
                <a:latin typeface="Arial" charset="0"/>
                <a:ea typeface="ＭＳ Ｐゴシック" pitchFamily="34" charset="-128"/>
              </a:rPr>
              <a:t>Trained in the Silicon Valley and returned</a:t>
            </a:r>
          </a:p>
          <a:p>
            <a:pPr marL="304800" lvl="2" indent="-152400">
              <a:spcBef>
                <a:spcPts val="0"/>
              </a:spcBef>
              <a:buClr>
                <a:srgbClr val="879BAA"/>
              </a:buClr>
              <a:buFont typeface="Arial" charset="0"/>
              <a:buChar char="•"/>
            </a:pPr>
            <a:r>
              <a:rPr lang="en-US" altLang="zh-CN" sz="1200" dirty="0" smtClean="0">
                <a:solidFill>
                  <a:srgbClr val="000000"/>
                </a:solidFill>
                <a:latin typeface="Arial" charset="0"/>
                <a:ea typeface="ＭＳ Ｐゴシック" pitchFamily="34" charset="-128"/>
              </a:rPr>
              <a:t>Trained in MNCs and left for startups</a:t>
            </a:r>
            <a:endParaRPr lang="en-US" altLang="zh-CN" sz="1200" dirty="0">
              <a:solidFill>
                <a:srgbClr val="000000"/>
              </a:solidFill>
              <a:latin typeface="Arial" charset="0"/>
              <a:ea typeface="ＭＳ Ｐゴシック" pitchFamily="34" charset="-128"/>
            </a:endParaRPr>
          </a:p>
          <a:p>
            <a:pPr marL="152400" lvl="1" indent="-152400">
              <a:spcBef>
                <a:spcPts val="0"/>
              </a:spcBef>
              <a:buClr>
                <a:srgbClr val="879BAA"/>
              </a:buClr>
              <a:buFont typeface="Arial" charset="0"/>
              <a:buChar char="•"/>
            </a:pPr>
            <a:endParaRPr lang="en-US" sz="1600" b="1" dirty="0" smtClean="0">
              <a:solidFill>
                <a:srgbClr val="000000"/>
              </a:solidFill>
              <a:latin typeface="Arial" charset="0"/>
              <a:ea typeface="ＭＳ Ｐゴシック" pitchFamily="34" charset="-128"/>
            </a:endParaRPr>
          </a:p>
          <a:p>
            <a:pPr marL="152400" lvl="1" indent="-152400">
              <a:spcBef>
                <a:spcPts val="0"/>
              </a:spcBef>
              <a:buClr>
                <a:srgbClr val="879BAA"/>
              </a:buClr>
              <a:buFont typeface="Arial" charset="0"/>
              <a:buChar char="•"/>
            </a:pPr>
            <a:r>
              <a:rPr lang="en-US" sz="1600" b="1" dirty="0" smtClean="0">
                <a:solidFill>
                  <a:srgbClr val="000000"/>
                </a:solidFill>
                <a:latin typeface="Arial" charset="0"/>
                <a:ea typeface="ＭＳ Ｐゴシック" pitchFamily="34" charset="-128"/>
              </a:rPr>
              <a:t>Massive and diverse needs</a:t>
            </a:r>
          </a:p>
          <a:p>
            <a:pPr marL="304800" lvl="2" indent="-152400">
              <a:spcBef>
                <a:spcPts val="0"/>
              </a:spcBef>
              <a:buClr>
                <a:srgbClr val="879BAA"/>
              </a:buClr>
              <a:buFont typeface="Arial" charset="0"/>
              <a:buChar char="•"/>
            </a:pPr>
            <a:r>
              <a:rPr lang="en-US" altLang="zh-CN" sz="1200" dirty="0" smtClean="0">
                <a:solidFill>
                  <a:srgbClr val="000000"/>
                </a:solidFill>
                <a:latin typeface="Arial" charset="0"/>
                <a:ea typeface="ＭＳ Ｐゴシック" pitchFamily="34" charset="-128"/>
              </a:rPr>
              <a:t>Large population &amp; geographical coverage create massive needs</a:t>
            </a:r>
          </a:p>
          <a:p>
            <a:pPr marL="304800" lvl="2" indent="-152400">
              <a:spcBef>
                <a:spcPts val="0"/>
              </a:spcBef>
              <a:buClr>
                <a:srgbClr val="879BAA"/>
              </a:buClr>
              <a:buFont typeface="Arial" charset="0"/>
              <a:buChar char="•"/>
            </a:pPr>
            <a:r>
              <a:rPr lang="en-US" sz="1200" dirty="0" smtClean="0">
                <a:solidFill>
                  <a:srgbClr val="000000"/>
                </a:solidFill>
                <a:latin typeface="Arial" charset="0"/>
                <a:ea typeface="ＭＳ Ｐゴシック" pitchFamily="34" charset="-128"/>
              </a:rPr>
              <a:t>Unbalanced development across regions and large gap of wealth leads to diverse needs</a:t>
            </a:r>
          </a:p>
          <a:p>
            <a:pPr marL="152400" lvl="1" indent="-152400">
              <a:spcBef>
                <a:spcPts val="0"/>
              </a:spcBef>
              <a:buClr>
                <a:srgbClr val="879BAA"/>
              </a:buClr>
              <a:buFont typeface="Arial" charset="0"/>
              <a:buChar char="•"/>
            </a:pPr>
            <a:endParaRPr lang="en-US" sz="1600" b="1" dirty="0" smtClean="0">
              <a:solidFill>
                <a:srgbClr val="000000"/>
              </a:solidFill>
              <a:latin typeface="Arial" charset="0"/>
              <a:ea typeface="ＭＳ Ｐゴシック" pitchFamily="34" charset="-128"/>
            </a:endParaRPr>
          </a:p>
          <a:p>
            <a:pPr marL="152400" lvl="1" indent="-152400">
              <a:spcBef>
                <a:spcPts val="0"/>
              </a:spcBef>
              <a:buClr>
                <a:srgbClr val="879BAA"/>
              </a:buClr>
              <a:buFont typeface="Arial" charset="0"/>
              <a:buChar char="•"/>
            </a:pPr>
            <a:r>
              <a:rPr lang="en-US" sz="1600" b="1" dirty="0" smtClean="0">
                <a:solidFill>
                  <a:srgbClr val="000000"/>
                </a:solidFill>
                <a:latin typeface="Arial" charset="0"/>
                <a:ea typeface="ＭＳ Ｐゴシック" pitchFamily="34" charset="-128"/>
              </a:rPr>
              <a:t>Determined government</a:t>
            </a:r>
          </a:p>
          <a:p>
            <a:pPr marL="304800" lvl="2" indent="-152400">
              <a:spcBef>
                <a:spcPts val="0"/>
              </a:spcBef>
              <a:buClr>
                <a:srgbClr val="879BAA"/>
              </a:buClr>
              <a:buFont typeface="Arial" charset="0"/>
              <a:buChar char="•"/>
            </a:pPr>
            <a:r>
              <a:rPr lang="en-US" altLang="zh-CN" sz="1200" dirty="0" smtClean="0">
                <a:solidFill>
                  <a:srgbClr val="000000"/>
                </a:solidFill>
                <a:latin typeface="Arial" charset="0"/>
                <a:ea typeface="ＭＳ Ｐゴシック" pitchFamily="34" charset="-128"/>
              </a:rPr>
              <a:t>Local innovations supported by government subsidies and favorable policies </a:t>
            </a:r>
            <a:endParaRPr lang="en-US" altLang="zh-CN" sz="1200" dirty="0">
              <a:solidFill>
                <a:srgbClr val="000000"/>
              </a:solidFill>
              <a:latin typeface="Arial" charset="0"/>
              <a:ea typeface="ＭＳ Ｐゴシック" pitchFamily="34" charset="-128"/>
            </a:endParaRPr>
          </a:p>
          <a:p>
            <a:pPr marL="304800" lvl="2" indent="-152400">
              <a:spcBef>
                <a:spcPts val="0"/>
              </a:spcBef>
              <a:buClr>
                <a:srgbClr val="879BAA"/>
              </a:buClr>
              <a:buFont typeface="Arial" charset="0"/>
              <a:buChar char="•"/>
            </a:pPr>
            <a:r>
              <a:rPr lang="en-US" sz="1400" dirty="0" smtClean="0">
                <a:solidFill>
                  <a:srgbClr val="000000"/>
                </a:solidFill>
                <a:latin typeface="Arial" charset="0"/>
                <a:ea typeface="ＭＳ Ｐゴシック" pitchFamily="34" charset="-128"/>
              </a:rPr>
              <a:t>Key and leading technology innovations (e.g. AI, aerospace, semiconductor, super-computer, etc.) held by national research institutes and PLA</a:t>
            </a:r>
          </a:p>
          <a:p>
            <a:pPr marL="152400" lvl="1" indent="-152400">
              <a:spcBef>
                <a:spcPts val="0"/>
              </a:spcBef>
              <a:buClr>
                <a:srgbClr val="879BAA"/>
              </a:buClr>
              <a:buFont typeface="Arial" charset="0"/>
              <a:buChar char="•"/>
            </a:pPr>
            <a:endParaRPr lang="en-US" sz="1600" b="1" dirty="0" smtClean="0">
              <a:solidFill>
                <a:srgbClr val="000000"/>
              </a:solidFill>
              <a:latin typeface="Arial" charset="0"/>
              <a:ea typeface="ＭＳ Ｐゴシック" pitchFamily="34" charset="-128"/>
            </a:endParaRPr>
          </a:p>
          <a:p>
            <a:pPr marL="152400" lvl="1" indent="-152400">
              <a:spcBef>
                <a:spcPts val="0"/>
              </a:spcBef>
              <a:buClr>
                <a:srgbClr val="879BAA"/>
              </a:buClr>
              <a:buFont typeface="Arial" charset="0"/>
              <a:buChar char="•"/>
            </a:pPr>
            <a:r>
              <a:rPr lang="en-US" sz="1600" b="1" dirty="0" smtClean="0">
                <a:solidFill>
                  <a:srgbClr val="000000"/>
                </a:solidFill>
                <a:latin typeface="Arial" charset="0"/>
                <a:ea typeface="ＭＳ Ｐゴシック" pitchFamily="34" charset="-128"/>
              </a:rPr>
              <a:t>Flexible and pragmatic mindset</a:t>
            </a:r>
          </a:p>
          <a:p>
            <a:pPr marL="304800" lvl="2" indent="-152400">
              <a:spcBef>
                <a:spcPts val="0"/>
              </a:spcBef>
              <a:buClr>
                <a:srgbClr val="879BAA"/>
              </a:buClr>
              <a:buFont typeface="Arial" charset="0"/>
              <a:buChar char="•"/>
            </a:pPr>
            <a:r>
              <a:rPr lang="en-US" sz="1200" dirty="0" smtClean="0">
                <a:solidFill>
                  <a:srgbClr val="000000"/>
                </a:solidFill>
                <a:latin typeface="Arial" charset="0"/>
                <a:ea typeface="ＭＳ Ｐゴシック" pitchFamily="34" charset="-128"/>
              </a:rPr>
              <a:t>Unstable market dynamic, fierce competition, and high cost pressure make Chinese end-users have a flexible and pragmatic mindset</a:t>
            </a:r>
          </a:p>
        </p:txBody>
      </p:sp>
      <p:sp>
        <p:nvSpPr>
          <p:cNvPr id="34" name="Rectangle 25"/>
          <p:cNvSpPr>
            <a:spLocks noChangeArrowheads="1"/>
          </p:cNvSpPr>
          <p:nvPr/>
        </p:nvSpPr>
        <p:spPr bwMode="gray">
          <a:xfrm>
            <a:off x="4558996" y="1285106"/>
            <a:ext cx="6026216" cy="4387840"/>
          </a:xfrm>
          <a:prstGeom prst="rect">
            <a:avLst/>
          </a:prstGeom>
          <a:noFill/>
          <a:ln w="9525" algn="ctr">
            <a:solidFill>
              <a:srgbClr val="879BAA"/>
            </a:solidFill>
            <a:miter lim="800000"/>
            <a:headEnd/>
            <a:tailEnd/>
          </a:ln>
        </p:spPr>
        <p:txBody>
          <a:bodyPr wrap="none" lIns="0" tIns="0" rIns="0" bIns="0" anchor="ctr"/>
          <a:lstStyle/>
          <a:p>
            <a:pPr>
              <a:spcBef>
                <a:spcPct val="0"/>
              </a:spcBef>
              <a:buFont typeface="Wingdings" pitchFamily="2" charset="2"/>
              <a:buNone/>
            </a:pPr>
            <a:endParaRPr lang="de-DE" sz="1200">
              <a:solidFill>
                <a:srgbClr val="879BAA"/>
              </a:solidFill>
              <a:latin typeface="Arial" charset="0"/>
              <a:ea typeface="ＭＳ Ｐゴシック" pitchFamily="34" charset="-128"/>
            </a:endParaRPr>
          </a:p>
        </p:txBody>
      </p:sp>
    </p:spTree>
    <p:extLst>
      <p:ext uri="{BB962C8B-B14F-4D97-AF65-F5344CB8AC3E}">
        <p14:creationId xmlns:p14="http://schemas.microsoft.com/office/powerpoint/2010/main" val="134372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页和7页-02"/>
          <p:cNvPicPr>
            <a:picLocks noChangeAspect="1"/>
          </p:cNvPicPr>
          <p:nvPr/>
        </p:nvPicPr>
        <p:blipFill>
          <a:blip r:embed="rId7"/>
          <a:srcRect t="8720" r="3472" b="10555"/>
          <a:stretch>
            <a:fillRect/>
          </a:stretch>
        </p:blipFill>
        <p:spPr>
          <a:xfrm>
            <a:off x="168275" y="899795"/>
            <a:ext cx="9709150" cy="4273550"/>
          </a:xfrm>
          <a:prstGeom prst="rect">
            <a:avLst/>
          </a:prstGeom>
        </p:spPr>
      </p:pic>
      <p:sp>
        <p:nvSpPr>
          <p:cNvPr id="2" name="Titel 1"/>
          <p:cNvSpPr>
            <a:spLocks noGrp="1"/>
          </p:cNvSpPr>
          <p:nvPr>
            <p:ph type="title"/>
            <p:custDataLst>
              <p:tags r:id="rId2"/>
            </p:custDataLst>
          </p:nvPr>
        </p:nvSpPr>
        <p:spPr>
          <a:xfrm>
            <a:off x="259080" y="259080"/>
            <a:ext cx="8709660" cy="777240"/>
          </a:xfrm>
          <a:effectLst/>
        </p:spPr>
        <p:txBody>
          <a:bodyPr wrap="square" lIns="0" tIns="0" rIns="0" bIns="0" anchor="t">
            <a:noAutofit/>
          </a:bodyPr>
          <a:lstStyle/>
          <a:p>
            <a:pPr>
              <a:spcBef>
                <a:spcPts val="500"/>
              </a:spcBef>
            </a:pPr>
            <a:r>
              <a:rPr lang="en-US" altLang="zh-CN" sz="2800" dirty="0">
                <a:solidFill>
                  <a:srgbClr val="005691"/>
                </a:solidFill>
                <a:latin typeface="Arial" panose="020B0604020202020204" pitchFamily="34" charset="0"/>
                <a:ea typeface="+mn-ea"/>
                <a:sym typeface="+mn-lt"/>
              </a:rPr>
              <a:t>Bosch group, sectoral key data</a:t>
            </a:r>
            <a:endParaRPr lang="en-US" altLang="zh-CN" sz="1600" dirty="0">
              <a:solidFill>
                <a:srgbClr val="005691"/>
              </a:solidFill>
              <a:latin typeface="Arial" panose="020B0604020202020204" pitchFamily="34" charset="0"/>
              <a:ea typeface="+mn-ea"/>
              <a:sym typeface="+mn-lt"/>
            </a:endParaRPr>
          </a:p>
        </p:txBody>
      </p:sp>
      <p:sp>
        <p:nvSpPr>
          <p:cNvPr id="6" name="Rechteck 5"/>
          <p:cNvSpPr/>
          <p:nvPr>
            <p:custDataLst>
              <p:tags r:id="rId3"/>
            </p:custDataLst>
          </p:nvPr>
        </p:nvSpPr>
        <p:spPr>
          <a:xfrm>
            <a:off x="9229090" y="259080"/>
            <a:ext cx="1281430" cy="777240"/>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17780" rIns="0" bIns="0" rtlCol="0" anchor="t">
            <a:noAutofit/>
          </a:bodyPr>
          <a:lstStyle/>
          <a:p>
            <a:pPr>
              <a:lnSpc>
                <a:spcPts val="900"/>
              </a:lnSpc>
            </a:pPr>
            <a:endParaRPr lang="de-DE" sz="600">
              <a:solidFill>
                <a:srgbClr val="000000"/>
              </a:solidFill>
              <a:cs typeface="+mn-ea"/>
              <a:sym typeface="+mn-lt"/>
            </a:endParaRPr>
          </a:p>
        </p:txBody>
      </p:sp>
      <p:sp>
        <p:nvSpPr>
          <p:cNvPr id="5" name="Rechteck 4"/>
          <p:cNvSpPr/>
          <p:nvPr>
            <p:custDataLst>
              <p:tags r:id="rId4"/>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a:solidFill>
                  <a:schemeClr val="accent1"/>
                </a:solidFill>
                <a:prstDash val="solid"/>
              </a14:hiddenLine>
            </a:ex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oAutofit/>
          </a:bodyPr>
          <a:lstStyle/>
          <a:p>
            <a:r>
              <a:rPr lang="de-DE" sz="1200" smtClean="0">
                <a:solidFill>
                  <a:srgbClr val="999FA6"/>
                </a:solidFill>
                <a:cs typeface="+mn-ea"/>
                <a:sym typeface="+mn-lt"/>
              </a:rPr>
              <a:t>6</a:t>
            </a:r>
            <a:endParaRPr lang="de-DE" sz="1200">
              <a:solidFill>
                <a:srgbClr val="999FA6"/>
              </a:solidFill>
              <a:cs typeface="+mn-ea"/>
              <a:sym typeface="+mn-lt"/>
            </a:endParaRPr>
          </a:p>
        </p:txBody>
      </p:sp>
      <p:sp>
        <p:nvSpPr>
          <p:cNvPr id="19" name="TextBox 10"/>
          <p:cNvSpPr txBox="1"/>
          <p:nvPr>
            <p:custDataLst>
              <p:tags r:id="rId5"/>
            </p:custDataLst>
          </p:nvPr>
        </p:nvSpPr>
        <p:spPr>
          <a:xfrm>
            <a:off x="410845" y="4488798"/>
            <a:ext cx="1689591" cy="828756"/>
          </a:xfrm>
          <a:prstGeom prst="rect">
            <a:avLst/>
          </a:prstGeom>
          <a:noFill/>
        </p:spPr>
        <p:txBody>
          <a:bodyPr wrap="square" lIns="0" tIns="0" rIns="0" bIns="0" rtlCol="0">
            <a:noAutofit/>
          </a:bodyPr>
          <a:lstStyle/>
          <a:p>
            <a:r>
              <a:rPr lang="en-US" altLang="zh-CN" sz="800" dirty="0">
                <a:solidFill>
                  <a:srgbClr val="8A9299"/>
                </a:solidFill>
                <a:latin typeface="+mn-lt"/>
                <a:cs typeface="+mn-ea"/>
                <a:sym typeface="+mn-lt"/>
              </a:rPr>
              <a:t>*The recently acquired companies Robert Bosch Automotive Steering GmbH (formerly ZF </a:t>
            </a:r>
            <a:r>
              <a:rPr lang="en-US" altLang="zh-CN" sz="800" dirty="0" err="1">
                <a:solidFill>
                  <a:srgbClr val="8A9299"/>
                </a:solidFill>
                <a:latin typeface="+mn-lt"/>
                <a:cs typeface="+mn-ea"/>
                <a:sym typeface="+mn-lt"/>
              </a:rPr>
              <a:t>Lenksysteme</a:t>
            </a:r>
            <a:r>
              <a:rPr lang="en-US" altLang="zh-CN" sz="800" dirty="0">
                <a:solidFill>
                  <a:srgbClr val="8A9299"/>
                </a:solidFill>
                <a:latin typeface="+mn-lt"/>
                <a:cs typeface="+mn-ea"/>
                <a:sym typeface="+mn-lt"/>
              </a:rPr>
              <a:t> GmbH) and BSH Hausgeräte GmbH (formerly BSH Bosch und Siemens Hausgeräte GmbH) are fully consolidated in the 2015 figures for the first time.</a:t>
            </a: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11" cstate="print">
            <a:extLst>
              <a:ext uri="{28A0092B-C50C-407E-A947-70E740481C1C}">
                <a14:useLocalDpi xmlns:a14="http://schemas.microsoft.com/office/drawing/2010/main" val="0"/>
              </a:ext>
            </a:extLst>
          </a:blip>
          <a:srcRect l="2393" t="1699" r="5583" b="1589"/>
          <a:stretch>
            <a:fillRect/>
          </a:stretch>
        </p:blipFill>
        <p:spPr>
          <a:xfrm>
            <a:off x="202187" y="25400"/>
            <a:ext cx="8023180" cy="5841883"/>
          </a:xfrm>
          <a:prstGeom prst="rect">
            <a:avLst/>
          </a:prstGeom>
        </p:spPr>
      </p:pic>
      <p:sp>
        <p:nvSpPr>
          <p:cNvPr id="15" name="矩形 14"/>
          <p:cNvSpPr/>
          <p:nvPr/>
        </p:nvSpPr>
        <p:spPr>
          <a:xfrm>
            <a:off x="6714309" y="3032555"/>
            <a:ext cx="3928291" cy="1582988"/>
          </a:xfrm>
          <a:prstGeom prst="rect">
            <a:avLst/>
          </a:prstGeom>
          <a:solidFill>
            <a:srgbClr val="50237F">
              <a:alpha val="8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6" name="Content Placeholder 12"/>
          <p:cNvSpPr txBox="1"/>
          <p:nvPr>
            <p:custDataLst>
              <p:tags r:id="rId2"/>
            </p:custDataLst>
          </p:nvPr>
        </p:nvSpPr>
        <p:spPr bwMode="auto">
          <a:xfrm>
            <a:off x="1522962" y="2321013"/>
            <a:ext cx="2888441" cy="1423083"/>
          </a:xfrm>
          <a:prstGeom prst="rect">
            <a:avLst/>
          </a:prstGeom>
          <a:noFill/>
          <a:ln w="0">
            <a:noFill/>
            <a:miter lim="800000"/>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numCol="1" anchor="t" anchorCtr="0" compatLnSpc="1">
            <a:noAutofit/>
          </a:bodyPr>
          <a:lstStyle>
            <a:lvl1pPr marL="251460" indent="-251460" algn="l" rtl="0" eaLnBrk="1" fontAlgn="base" hangingPunct="1">
              <a:lnSpc>
                <a:spcPts val="2300"/>
              </a:lnSpc>
              <a:spcBef>
                <a:spcPts val="500"/>
              </a:spcBef>
              <a:spcAft>
                <a:spcPct val="0"/>
              </a:spcAft>
              <a:buClrTx/>
              <a:buSzPct val="100000"/>
              <a:buFontTx/>
              <a:buNone/>
              <a:defRPr sz="1800" b="0" i="0" u="none">
                <a:solidFill>
                  <a:schemeClr val="tx1"/>
                </a:solidFill>
                <a:latin typeface="Bosch Office Sans" pitchFamily="34" charset="0"/>
                <a:ea typeface="+mn-ea"/>
                <a:cs typeface="Arial" pitchFamily="34" charset="0"/>
              </a:defRPr>
            </a:lvl1pPr>
            <a:lvl2pPr marL="467360" indent="-467360" algn="l" rtl="0" eaLnBrk="1" fontAlgn="base" hangingPunct="1">
              <a:lnSpc>
                <a:spcPts val="2000"/>
              </a:lnSpc>
              <a:spcBef>
                <a:spcPts val="500"/>
              </a:spcBef>
              <a:spcAft>
                <a:spcPct val="0"/>
              </a:spcAft>
              <a:buClrTx/>
              <a:buSzPct val="100000"/>
              <a:buFontTx/>
              <a:buNone/>
              <a:defRPr sz="1600" b="0" i="0" u="none">
                <a:solidFill>
                  <a:schemeClr val="tx1"/>
                </a:solidFill>
                <a:latin typeface="Bosch Office Sans" pitchFamily="34" charset="0"/>
                <a:cs typeface="Arial" pitchFamily="34" charset="0"/>
              </a:defRPr>
            </a:lvl2pPr>
            <a:lvl3pPr marL="647700" indent="-647700" algn="l" rtl="0" eaLnBrk="1" fontAlgn="base" hangingPunct="1">
              <a:lnSpc>
                <a:spcPts val="1700"/>
              </a:lnSpc>
              <a:spcBef>
                <a:spcPts val="500"/>
              </a:spcBef>
              <a:spcAft>
                <a:spcPct val="0"/>
              </a:spcAft>
              <a:buClrTx/>
              <a:buSzPct val="100000"/>
              <a:buFontTx/>
              <a:buNone/>
              <a:defRPr sz="1400" b="0" i="0" u="none">
                <a:solidFill>
                  <a:schemeClr val="tx1"/>
                </a:solidFill>
                <a:latin typeface="Bosch Office Sans" pitchFamily="34" charset="0"/>
                <a:cs typeface="Arial" pitchFamily="34" charset="0"/>
              </a:defRPr>
            </a:lvl3pPr>
            <a:lvl4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itchFamily="34" charset="0"/>
                <a:cs typeface="Arial" pitchFamily="34" charset="0"/>
              </a:defRPr>
            </a:lvl4pPr>
            <a:lvl5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itchFamily="34" charset="0"/>
                <a:cs typeface="Arial" pitchFamily="34" charset="0"/>
              </a:defRPr>
            </a:lvl5pPr>
            <a:lvl6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itchFamily="34" charset="0"/>
                <a:cs typeface="Arial" pitchFamily="34" charset="0"/>
              </a:defRPr>
            </a:lvl6pPr>
            <a:lvl7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itchFamily="34" charset="0"/>
                <a:cs typeface="Arial" pitchFamily="34" charset="0"/>
              </a:defRPr>
            </a:lvl7pPr>
            <a:lvl8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itchFamily="34" charset="0"/>
                <a:cs typeface="Arial" pitchFamily="34" charset="0"/>
              </a:defRPr>
            </a:lvl8pPr>
            <a:lvl9pPr marL="863600" indent="-863600" algn="l" rtl="0" eaLnBrk="1" fontAlgn="base" hangingPunct="1">
              <a:lnSpc>
                <a:spcPts val="1600"/>
              </a:lnSpc>
              <a:spcBef>
                <a:spcPts val="500"/>
              </a:spcBef>
              <a:spcAft>
                <a:spcPct val="0"/>
              </a:spcAft>
              <a:buClrTx/>
              <a:buSzPct val="100000"/>
              <a:buFontTx/>
              <a:buNone/>
              <a:defRPr sz="1300" b="0" i="0" u="none">
                <a:solidFill>
                  <a:schemeClr val="tx1"/>
                </a:solidFill>
                <a:latin typeface="Bosch Office Sans" pitchFamily="34" charset="0"/>
                <a:cs typeface="Arial" pitchFamily="34" charset="0"/>
              </a:defRPr>
            </a:lvl9pPr>
          </a:lstStyle>
          <a:p>
            <a:pPr marL="0" indent="0">
              <a:spcAft>
                <a:spcPts val="0"/>
              </a:spcAft>
            </a:pPr>
            <a:r>
              <a:rPr lang="en-US" sz="3200" b="1" kern="0" dirty="0" smtClean="0">
                <a:solidFill>
                  <a:schemeClr val="bg1"/>
                </a:solidFill>
                <a:latin typeface="+mn-lt"/>
                <a:cs typeface="+mn-ea"/>
                <a:sym typeface="+mn-lt"/>
              </a:rPr>
              <a:t>62</a:t>
            </a:r>
            <a:r>
              <a:rPr lang="en-US" sz="1200" kern="0" dirty="0" smtClean="0">
                <a:solidFill>
                  <a:schemeClr val="bg1"/>
                </a:solidFill>
                <a:latin typeface="+mn-lt"/>
                <a:cs typeface="+mn-ea"/>
                <a:sym typeface="+mn-lt"/>
              </a:rPr>
              <a:t> legal entities </a:t>
            </a:r>
          </a:p>
          <a:p>
            <a:pPr marL="0" indent="0">
              <a:spcAft>
                <a:spcPts val="0"/>
              </a:spcAft>
            </a:pPr>
            <a:r>
              <a:rPr lang="en-US" b="1" kern="0" dirty="0" smtClean="0">
                <a:solidFill>
                  <a:schemeClr val="bg1"/>
                </a:solidFill>
                <a:latin typeface="+mn-lt"/>
                <a:cs typeface="+mn-ea"/>
                <a:sym typeface="+mn-lt"/>
              </a:rPr>
              <a:t>1</a:t>
            </a:r>
            <a:r>
              <a:rPr lang="en-US" sz="1200" kern="0" dirty="0" smtClean="0">
                <a:solidFill>
                  <a:schemeClr val="bg1"/>
                </a:solidFill>
                <a:latin typeface="+mn-lt"/>
                <a:cs typeface="+mn-ea"/>
                <a:sym typeface="+mn-lt"/>
              </a:rPr>
              <a:t> </a:t>
            </a:r>
            <a:r>
              <a:rPr lang="en-US" sz="1200" kern="0" dirty="0">
                <a:solidFill>
                  <a:schemeClr val="bg1"/>
                </a:solidFill>
                <a:latin typeface="+mn-lt"/>
                <a:cs typeface="+mn-ea"/>
                <a:sym typeface="+mn-lt"/>
              </a:rPr>
              <a:t>Investment </a:t>
            </a:r>
            <a:r>
              <a:rPr lang="en-US" sz="1200" kern="0" dirty="0" smtClean="0">
                <a:solidFill>
                  <a:schemeClr val="bg1"/>
                </a:solidFill>
                <a:latin typeface="+mn-lt"/>
                <a:cs typeface="+mn-ea"/>
                <a:sym typeface="+mn-lt"/>
              </a:rPr>
              <a:t>holding company</a:t>
            </a:r>
          </a:p>
          <a:p>
            <a:pPr marL="0" indent="0">
              <a:spcAft>
                <a:spcPts val="0"/>
              </a:spcAft>
            </a:pPr>
            <a:r>
              <a:rPr lang="en-US" altLang="zh-CN" b="1" kern="0" dirty="0" smtClean="0">
                <a:solidFill>
                  <a:schemeClr val="bg1"/>
                </a:solidFill>
                <a:latin typeface="+mn-lt"/>
                <a:cs typeface="+mn-ea"/>
                <a:sym typeface="+mn-lt"/>
              </a:rPr>
              <a:t>48</a:t>
            </a:r>
            <a:r>
              <a:rPr lang="zh-CN" altLang="en-US" sz="1200" kern="0" dirty="0" smtClean="0">
                <a:solidFill>
                  <a:schemeClr val="bg1"/>
                </a:solidFill>
                <a:latin typeface="+mn-lt"/>
                <a:cs typeface="+mn-ea"/>
                <a:sym typeface="+mn-lt"/>
              </a:rPr>
              <a:t> </a:t>
            </a:r>
            <a:r>
              <a:rPr lang="en-US" altLang="zh-CN" sz="1200" kern="0" dirty="0" smtClean="0">
                <a:solidFill>
                  <a:schemeClr val="bg1"/>
                </a:solidFill>
                <a:latin typeface="+mn-lt"/>
                <a:cs typeface="+mn-ea"/>
                <a:sym typeface="+mn-lt"/>
              </a:rPr>
              <a:t>Wholly-foreign-owned-enterprises</a:t>
            </a:r>
          </a:p>
          <a:p>
            <a:pPr marL="0" indent="0">
              <a:spcAft>
                <a:spcPts val="0"/>
              </a:spcAft>
            </a:pPr>
            <a:r>
              <a:rPr lang="en-US" altLang="zh-CN" b="1" kern="0" dirty="0" smtClean="0">
                <a:solidFill>
                  <a:schemeClr val="bg1"/>
                </a:solidFill>
                <a:latin typeface="+mn-lt"/>
                <a:cs typeface="+mn-ea"/>
                <a:sym typeface="+mn-lt"/>
              </a:rPr>
              <a:t>13</a:t>
            </a:r>
            <a:r>
              <a:rPr lang="zh-CN" altLang="en-US" kern="0" dirty="0" smtClean="0">
                <a:solidFill>
                  <a:schemeClr val="bg1"/>
                </a:solidFill>
                <a:latin typeface="+mn-lt"/>
                <a:cs typeface="+mn-ea"/>
                <a:sym typeface="+mn-lt"/>
              </a:rPr>
              <a:t> </a:t>
            </a:r>
            <a:r>
              <a:rPr lang="en-US" altLang="zh-CN" sz="1200" kern="0" dirty="0">
                <a:solidFill>
                  <a:schemeClr val="bg1"/>
                </a:solidFill>
                <a:latin typeface="+mn-lt"/>
                <a:cs typeface="+mn-ea"/>
                <a:sym typeface="+mn-lt"/>
              </a:rPr>
              <a:t>Joint ventures</a:t>
            </a:r>
            <a:endParaRPr lang="en-US" altLang="zh-CN" sz="1200" kern="0" dirty="0" smtClean="0">
              <a:solidFill>
                <a:schemeClr val="bg1"/>
              </a:solidFill>
              <a:latin typeface="+mn-lt"/>
              <a:cs typeface="+mn-ea"/>
              <a:sym typeface="+mn-lt"/>
            </a:endParaRPr>
          </a:p>
        </p:txBody>
      </p:sp>
      <p:sp>
        <p:nvSpPr>
          <p:cNvPr id="17" name="矩形 16"/>
          <p:cNvSpPr/>
          <p:nvPr/>
        </p:nvSpPr>
        <p:spPr>
          <a:xfrm>
            <a:off x="7030254" y="3299767"/>
            <a:ext cx="3519671" cy="967740"/>
          </a:xfrm>
          <a:prstGeom prst="rect">
            <a:avLst/>
          </a:prstGeom>
        </p:spPr>
        <p:txBody>
          <a:bodyPr wrap="square">
            <a:spAutoFit/>
          </a:bodyPr>
          <a:lstStyle/>
          <a:p>
            <a:pPr>
              <a:lnSpc>
                <a:spcPts val="2300"/>
              </a:lnSpc>
              <a:spcAft>
                <a:spcPts val="0"/>
              </a:spcAft>
            </a:pPr>
            <a:r>
              <a:rPr lang="en-US" altLang="zh-CN" sz="1000" dirty="0">
                <a:solidFill>
                  <a:schemeClr val="bg1"/>
                </a:solidFill>
                <a:latin typeface="+mn-lt"/>
                <a:cs typeface="+mn-ea"/>
                <a:sym typeface="+mn-lt"/>
              </a:rPr>
              <a:t>Investment in China: </a:t>
            </a:r>
            <a:r>
              <a:rPr lang="en-US" altLang="zh-CN" b="1" kern="0" dirty="0">
                <a:solidFill>
                  <a:schemeClr val="bg1"/>
                </a:solidFill>
                <a:latin typeface="+mn-lt"/>
                <a:cs typeface="+mn-ea"/>
                <a:sym typeface="+mn-lt"/>
              </a:rPr>
              <a:t>5.2</a:t>
            </a:r>
            <a:r>
              <a:rPr lang="en-US" altLang="zh-CN" sz="1000" dirty="0" smtClean="0">
                <a:solidFill>
                  <a:schemeClr val="bg1"/>
                </a:solidFill>
                <a:latin typeface="+mn-lt"/>
                <a:cs typeface="+mn-ea"/>
                <a:sym typeface="+mn-lt"/>
              </a:rPr>
              <a:t> </a:t>
            </a:r>
            <a:r>
              <a:rPr lang="en-US" altLang="zh-CN" sz="1000" dirty="0">
                <a:solidFill>
                  <a:schemeClr val="bg1"/>
                </a:solidFill>
                <a:latin typeface="+mn-lt"/>
                <a:cs typeface="+mn-ea"/>
                <a:sym typeface="+mn-lt"/>
              </a:rPr>
              <a:t>billion CNY in 2015; </a:t>
            </a:r>
            <a:r>
              <a:rPr lang="en-US" altLang="zh-CN" sz="1000" dirty="0" smtClean="0">
                <a:solidFill>
                  <a:schemeClr val="bg1"/>
                </a:solidFill>
                <a:latin typeface="+mn-lt"/>
                <a:cs typeface="+mn-ea"/>
                <a:sym typeface="+mn-lt"/>
              </a:rPr>
              <a:t>total </a:t>
            </a:r>
            <a:r>
              <a:rPr lang="en-US" altLang="zh-CN" b="1" dirty="0" smtClean="0">
                <a:solidFill>
                  <a:schemeClr val="bg1"/>
                </a:solidFill>
                <a:latin typeface="+mn-lt"/>
                <a:cs typeface="+mn-ea"/>
                <a:sym typeface="+mn-lt"/>
              </a:rPr>
              <a:t>18 </a:t>
            </a:r>
            <a:r>
              <a:rPr lang="en-US" altLang="zh-CN" dirty="0" smtClean="0">
                <a:solidFill>
                  <a:schemeClr val="bg1"/>
                </a:solidFill>
                <a:latin typeface="+mn-lt"/>
                <a:cs typeface="+mn-ea"/>
                <a:sym typeface="+mn-lt"/>
              </a:rPr>
              <a:t>billion</a:t>
            </a:r>
            <a:r>
              <a:rPr lang="en-US" altLang="zh-CN" sz="1000" dirty="0" smtClean="0">
                <a:solidFill>
                  <a:schemeClr val="bg1"/>
                </a:solidFill>
                <a:latin typeface="+mn-lt"/>
                <a:cs typeface="+mn-ea"/>
                <a:sym typeface="+mn-lt"/>
              </a:rPr>
              <a:t> </a:t>
            </a:r>
            <a:r>
              <a:rPr lang="en-US" altLang="zh-CN" sz="1000" dirty="0">
                <a:solidFill>
                  <a:schemeClr val="bg1"/>
                </a:solidFill>
                <a:latin typeface="+mn-lt"/>
                <a:cs typeface="+mn-ea"/>
                <a:sym typeface="+mn-lt"/>
              </a:rPr>
              <a:t>CNY from 2011 to </a:t>
            </a:r>
            <a:r>
              <a:rPr lang="en-US" altLang="zh-CN" sz="1000" dirty="0" smtClean="0">
                <a:solidFill>
                  <a:schemeClr val="bg1"/>
                </a:solidFill>
                <a:latin typeface="+mn-lt"/>
                <a:cs typeface="+mn-ea"/>
                <a:sym typeface="+mn-lt"/>
              </a:rPr>
              <a:t>2015</a:t>
            </a:r>
            <a:r>
              <a:rPr lang="zh-CN" altLang="en-US" sz="1000" kern="0" dirty="0" smtClean="0">
                <a:solidFill>
                  <a:schemeClr val="bg1"/>
                </a:solidFill>
                <a:latin typeface="+mn-lt"/>
                <a:cs typeface="+mn-ea"/>
                <a:sym typeface="+mn-lt"/>
              </a:rPr>
              <a:t> </a:t>
            </a:r>
            <a:endParaRPr lang="en-US" altLang="zh-CN" sz="1000" kern="0" dirty="0" smtClean="0">
              <a:solidFill>
                <a:schemeClr val="bg1"/>
              </a:solidFill>
              <a:latin typeface="+mn-lt"/>
              <a:cs typeface="+mn-ea"/>
              <a:sym typeface="+mn-lt"/>
            </a:endParaRPr>
          </a:p>
          <a:p>
            <a:pPr>
              <a:lnSpc>
                <a:spcPts val="2300"/>
              </a:lnSpc>
              <a:spcAft>
                <a:spcPts val="0"/>
              </a:spcAft>
            </a:pPr>
            <a:r>
              <a:rPr lang="en-US" altLang="zh-CN" sz="1000" kern="0" dirty="0" smtClean="0">
                <a:solidFill>
                  <a:schemeClr val="bg1"/>
                </a:solidFill>
                <a:latin typeface="+mn-lt"/>
                <a:cs typeface="+mn-ea"/>
                <a:sym typeface="+mn-lt"/>
              </a:rPr>
              <a:t>Associates</a:t>
            </a:r>
            <a:r>
              <a:rPr lang="en-US" altLang="zh-CN" sz="1000" kern="0" dirty="0">
                <a:solidFill>
                  <a:schemeClr val="bg1"/>
                </a:solidFill>
                <a:latin typeface="+mn-lt"/>
                <a:cs typeface="+mn-ea"/>
                <a:sym typeface="+mn-lt"/>
              </a:rPr>
              <a:t>:</a:t>
            </a:r>
            <a:r>
              <a:rPr lang="zh-CN" altLang="en-US" sz="1100" kern="0" dirty="0">
                <a:solidFill>
                  <a:schemeClr val="bg1"/>
                </a:solidFill>
                <a:latin typeface="+mn-lt"/>
                <a:cs typeface="+mn-ea"/>
                <a:sym typeface="+mn-lt"/>
              </a:rPr>
              <a:t> </a:t>
            </a:r>
            <a:r>
              <a:rPr lang="en-US" altLang="zh-CN" b="1" kern="0" dirty="0">
                <a:solidFill>
                  <a:schemeClr val="bg1"/>
                </a:solidFill>
                <a:latin typeface="+mn-lt"/>
                <a:cs typeface="+mn-ea"/>
                <a:sym typeface="+mn-lt"/>
              </a:rPr>
              <a:t>55,000</a:t>
            </a:r>
            <a:r>
              <a:rPr lang="zh-CN" altLang="en-US" sz="1100" kern="0" dirty="0">
                <a:solidFill>
                  <a:schemeClr val="bg1"/>
                </a:solidFill>
                <a:latin typeface="+mn-lt"/>
                <a:cs typeface="+mn-ea"/>
                <a:sym typeface="+mn-lt"/>
              </a:rPr>
              <a:t> </a:t>
            </a:r>
            <a:r>
              <a:rPr lang="en-US" altLang="zh-CN" sz="1000" kern="0" dirty="0">
                <a:solidFill>
                  <a:schemeClr val="bg1"/>
                </a:solidFill>
                <a:latin typeface="+mn-lt"/>
                <a:cs typeface="+mn-ea"/>
                <a:sym typeface="+mn-lt"/>
              </a:rPr>
              <a:t>(as</a:t>
            </a:r>
            <a:r>
              <a:rPr lang="zh-CN" altLang="en-US" sz="1000" kern="0" dirty="0">
                <a:solidFill>
                  <a:schemeClr val="bg1"/>
                </a:solidFill>
                <a:latin typeface="+mn-lt"/>
                <a:cs typeface="+mn-ea"/>
                <a:sym typeface="+mn-lt"/>
              </a:rPr>
              <a:t> </a:t>
            </a:r>
            <a:r>
              <a:rPr lang="en-US" altLang="zh-CN" sz="1000" kern="0" dirty="0">
                <a:solidFill>
                  <a:schemeClr val="bg1"/>
                </a:solidFill>
                <a:latin typeface="+mn-lt"/>
                <a:cs typeface="+mn-ea"/>
                <a:sym typeface="+mn-lt"/>
              </a:rPr>
              <a:t>of</a:t>
            </a:r>
            <a:r>
              <a:rPr lang="zh-CN" altLang="en-US" sz="1000" kern="0" dirty="0">
                <a:solidFill>
                  <a:schemeClr val="bg1"/>
                </a:solidFill>
                <a:latin typeface="+mn-lt"/>
                <a:cs typeface="+mn-ea"/>
                <a:sym typeface="+mn-lt"/>
              </a:rPr>
              <a:t> </a:t>
            </a:r>
            <a:r>
              <a:rPr lang="en-US" altLang="zh-CN" sz="1000" kern="0" dirty="0">
                <a:solidFill>
                  <a:schemeClr val="bg1"/>
                </a:solidFill>
                <a:latin typeface="+mn-lt"/>
                <a:cs typeface="+mn-ea"/>
                <a:sym typeface="+mn-lt"/>
              </a:rPr>
              <a:t>December</a:t>
            </a:r>
            <a:r>
              <a:rPr lang="zh-CN" altLang="en-US" sz="1000" kern="0" dirty="0">
                <a:solidFill>
                  <a:schemeClr val="bg1"/>
                </a:solidFill>
                <a:latin typeface="+mn-lt"/>
                <a:cs typeface="+mn-ea"/>
                <a:sym typeface="+mn-lt"/>
              </a:rPr>
              <a:t> </a:t>
            </a:r>
            <a:r>
              <a:rPr lang="en-US" altLang="zh-CN" sz="1000" kern="0" dirty="0">
                <a:solidFill>
                  <a:schemeClr val="bg1"/>
                </a:solidFill>
                <a:latin typeface="+mn-lt"/>
                <a:cs typeface="+mn-ea"/>
                <a:sym typeface="+mn-lt"/>
              </a:rPr>
              <a:t>31,</a:t>
            </a:r>
            <a:r>
              <a:rPr lang="zh-CN" altLang="en-US" sz="1000" kern="0" dirty="0">
                <a:solidFill>
                  <a:schemeClr val="bg1"/>
                </a:solidFill>
                <a:latin typeface="+mn-lt"/>
                <a:cs typeface="+mn-ea"/>
                <a:sym typeface="+mn-lt"/>
              </a:rPr>
              <a:t> </a:t>
            </a:r>
            <a:r>
              <a:rPr lang="en-US" altLang="zh-CN" sz="1000" kern="0" dirty="0">
                <a:solidFill>
                  <a:schemeClr val="bg1"/>
                </a:solidFill>
                <a:latin typeface="+mn-lt"/>
                <a:cs typeface="+mn-ea"/>
                <a:sym typeface="+mn-lt"/>
              </a:rPr>
              <a:t>2015)</a:t>
            </a:r>
          </a:p>
        </p:txBody>
      </p:sp>
      <p:sp>
        <p:nvSpPr>
          <p:cNvPr id="18" name="TextBox 10"/>
          <p:cNvSpPr txBox="1"/>
          <p:nvPr>
            <p:custDataLst>
              <p:tags r:id="rId3"/>
            </p:custDataLst>
          </p:nvPr>
        </p:nvSpPr>
        <p:spPr>
          <a:xfrm>
            <a:off x="9375775" y="4718685"/>
            <a:ext cx="1452880" cy="231775"/>
          </a:xfrm>
          <a:prstGeom prst="rect">
            <a:avLst/>
          </a:prstGeom>
          <a:noFill/>
        </p:spPr>
        <p:txBody>
          <a:bodyPr wrap="square" lIns="0" tIns="0" rIns="0" bIns="0" rtlCol="0">
            <a:noAutofit/>
          </a:bodyPr>
          <a:lstStyle/>
          <a:p>
            <a:pPr>
              <a:lnSpc>
                <a:spcPct val="150000"/>
              </a:lnSpc>
            </a:pPr>
            <a:r>
              <a:rPr lang="en-US" altLang="zh-CN" sz="700" dirty="0">
                <a:solidFill>
                  <a:srgbClr val="879098"/>
                </a:solidFill>
                <a:latin typeface="+mn-lt"/>
                <a:cs typeface="+mn-ea"/>
                <a:sym typeface="+mn-lt"/>
              </a:rPr>
              <a:t> *not including Taiwan Region</a:t>
            </a:r>
          </a:p>
        </p:txBody>
      </p:sp>
      <p:sp>
        <p:nvSpPr>
          <p:cNvPr id="6" name="Rechteck 5"/>
          <p:cNvSpPr/>
          <p:nvPr>
            <p:custDataLst>
              <p:tags r:id="rId4"/>
            </p:custDataLst>
          </p:nvPr>
        </p:nvSpPr>
        <p:spPr>
          <a:xfrm>
            <a:off x="9229090" y="259080"/>
            <a:ext cx="1281430" cy="777240"/>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17780" rIns="0" bIns="0" rtlCol="0" anchor="t">
            <a:noAutofit/>
          </a:bodyPr>
          <a:lstStyle/>
          <a:p>
            <a:pPr>
              <a:lnSpc>
                <a:spcPts val="900"/>
              </a:lnSpc>
            </a:pPr>
            <a:endParaRPr lang="de-DE" sz="600">
              <a:solidFill>
                <a:srgbClr val="000000"/>
              </a:solidFill>
              <a:cs typeface="+mn-ea"/>
              <a:sym typeface="+mn-lt"/>
            </a:endParaRPr>
          </a:p>
        </p:txBody>
      </p:sp>
      <p:sp>
        <p:nvSpPr>
          <p:cNvPr id="2" name="Titel 1"/>
          <p:cNvSpPr>
            <a:spLocks noGrp="1"/>
          </p:cNvSpPr>
          <p:nvPr>
            <p:ph type="title"/>
            <p:custDataLst>
              <p:tags r:id="rId5"/>
            </p:custDataLst>
          </p:nvPr>
        </p:nvSpPr>
        <p:spPr>
          <a:xfrm>
            <a:off x="259080" y="259080"/>
            <a:ext cx="7457980" cy="449962"/>
          </a:xfrm>
          <a:effectLst/>
        </p:spPr>
        <p:txBody>
          <a:bodyPr wrap="square" lIns="0" tIns="0" rIns="0" bIns="0" anchor="t">
            <a:noAutofit/>
          </a:bodyPr>
          <a:lstStyle/>
          <a:p>
            <a:pPr>
              <a:spcAft>
                <a:spcPts val="0"/>
              </a:spcAft>
            </a:pPr>
            <a:r>
              <a:rPr lang="en-US" altLang="zh-CN" sz="2800" dirty="0">
                <a:solidFill>
                  <a:srgbClr val="005691"/>
                </a:solidFill>
                <a:latin typeface="+mn-lt"/>
                <a:ea typeface="+mn-ea"/>
                <a:cs typeface="+mn-ea"/>
                <a:sym typeface="+mn-lt"/>
              </a:rPr>
              <a:t>Bosch in China key data</a:t>
            </a:r>
          </a:p>
        </p:txBody>
      </p:sp>
      <p:sp>
        <p:nvSpPr>
          <p:cNvPr id="5" name="Rechteck 4"/>
          <p:cNvSpPr/>
          <p:nvPr>
            <p:custDataLst>
              <p:tags r:id="rId6"/>
            </p:custDataLst>
          </p:nvPr>
        </p:nvSpPr>
        <p:spPr>
          <a:xfrm>
            <a:off x="266700" y="5628640"/>
            <a:ext cx="288290" cy="410210"/>
          </a:xfrm>
          <a:prstGeom prst="rect">
            <a:avLst/>
          </a:prstGeom>
          <a:noFill/>
          <a:ln w="9525" cap="flat" cmpd="sng" algn="ctr">
            <a:noFill/>
            <a:prstDash val="solid"/>
          </a:ln>
          <a:effectLst/>
          <a:extLst>
            <a:ext uri="{91240B29-F687-4F45-9708-019B960494DF}">
              <a14:hiddenLine xmlns:a14="http://schemas.microsoft.com/office/drawing/2010/main" w="9525">
                <a:solidFill>
                  <a:schemeClr val="accent1"/>
                </a:solidFill>
                <a:prstDash val="solid"/>
              </a14:hiddenLine>
            </a:ext>
            <a:ext uri="{AF507438-7753-43E0-B8FC-AC1667EBCBE1}">
              <a14:hiddenEffects xmlns:a14="http://schemas.microsoft.com/office/drawing/2010/main">
                <a:effectLst>
                  <a:outerShdw blurRad="63500" rotWithShape="0">
                    <a:scrgbClr r="0" g="0" b="0"/>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oAutofit/>
          </a:bodyPr>
          <a:lstStyle/>
          <a:p>
            <a:r>
              <a:rPr lang="de-DE" sz="1200" dirty="0" smtClean="0">
                <a:solidFill>
                  <a:srgbClr val="999FA6"/>
                </a:solidFill>
                <a:cs typeface="+mn-ea"/>
                <a:sym typeface="+mn-lt"/>
              </a:rPr>
              <a:t>13</a:t>
            </a:r>
            <a:endParaRPr lang="de-DE" sz="1200" dirty="0">
              <a:solidFill>
                <a:srgbClr val="999FA6"/>
              </a:solidFill>
              <a:cs typeface="+mn-ea"/>
              <a:sym typeface="+mn-lt"/>
            </a:endParaRPr>
          </a:p>
        </p:txBody>
      </p:sp>
      <p:sp>
        <p:nvSpPr>
          <p:cNvPr id="10" name="TextBox 2"/>
          <p:cNvSpPr txBox="1"/>
          <p:nvPr>
            <p:custDataLst>
              <p:tags r:id="rId7"/>
            </p:custDataLst>
          </p:nvPr>
        </p:nvSpPr>
        <p:spPr>
          <a:xfrm>
            <a:off x="7604302" y="388751"/>
            <a:ext cx="2810955" cy="646834"/>
          </a:xfrm>
          <a:prstGeom prst="rect">
            <a:avLst/>
          </a:prstGeom>
          <a:noFill/>
        </p:spPr>
        <p:txBody>
          <a:bodyPr wrap="square" lIns="0" tIns="0" rIns="0" bIns="0" rtlCol="0">
            <a:noAutofit/>
          </a:bodyPr>
          <a:lstStyle/>
          <a:p>
            <a:pPr>
              <a:spcAft>
                <a:spcPts val="0"/>
              </a:spcAft>
            </a:pPr>
            <a:r>
              <a:rPr lang="en-US" altLang="zh-CN" sz="1400" dirty="0">
                <a:solidFill>
                  <a:srgbClr val="7E7E7E"/>
                </a:solidFill>
                <a:latin typeface="+mn-lt"/>
                <a:cs typeface="+mn-ea"/>
                <a:sym typeface="+mn-lt"/>
              </a:rPr>
              <a:t>In 2015, the sales of Bosch China kept </a:t>
            </a:r>
            <a:r>
              <a:rPr lang="en-US" altLang="zh-CN" sz="1400" dirty="0" smtClean="0">
                <a:solidFill>
                  <a:srgbClr val="7E7E7E"/>
                </a:solidFill>
                <a:latin typeface="+mn-lt"/>
                <a:cs typeface="+mn-ea"/>
                <a:sym typeface="+mn-lt"/>
              </a:rPr>
              <a:t>up </a:t>
            </a:r>
            <a:r>
              <a:rPr lang="en-US" altLang="zh-CN" sz="1400" dirty="0">
                <a:solidFill>
                  <a:srgbClr val="7E7E7E"/>
                </a:solidFill>
                <a:latin typeface="+mn-lt"/>
                <a:cs typeface="+mn-ea"/>
                <a:sym typeface="+mn-lt"/>
              </a:rPr>
              <a:t>positive growth</a:t>
            </a:r>
          </a:p>
        </p:txBody>
      </p:sp>
      <p:sp>
        <p:nvSpPr>
          <p:cNvPr id="11" name="TextBox 2_"/>
          <p:cNvSpPr txBox="1"/>
          <p:nvPr>
            <p:custDataLst>
              <p:tags r:id="rId8"/>
            </p:custDataLst>
          </p:nvPr>
        </p:nvSpPr>
        <p:spPr>
          <a:xfrm>
            <a:off x="8359425" y="1669435"/>
            <a:ext cx="2381971" cy="479767"/>
          </a:xfrm>
          <a:prstGeom prst="rect">
            <a:avLst/>
          </a:prstGeom>
          <a:noFill/>
        </p:spPr>
        <p:txBody>
          <a:bodyPr wrap="square" lIns="90000" tIns="0" rIns="0" bIns="0" rtlCol="0">
            <a:noAutofit/>
          </a:bodyPr>
          <a:lstStyle/>
          <a:p>
            <a:pPr>
              <a:spcAft>
                <a:spcPts val="0"/>
              </a:spcAft>
            </a:pPr>
            <a:r>
              <a:rPr lang="en-US" altLang="zh-CN" sz="1400" dirty="0">
                <a:solidFill>
                  <a:srgbClr val="7E7E7E"/>
                </a:solidFill>
                <a:latin typeface="+mn-lt"/>
                <a:cs typeface="+mn-ea"/>
                <a:sym typeface="+mn-lt"/>
              </a:rPr>
              <a:t>billion CNY </a:t>
            </a:r>
            <a:endParaRPr lang="en-US" altLang="zh-CN" sz="1400" dirty="0" smtClean="0">
              <a:solidFill>
                <a:srgbClr val="7E7E7E"/>
              </a:solidFill>
              <a:latin typeface="+mn-lt"/>
              <a:cs typeface="+mn-ea"/>
              <a:sym typeface="+mn-lt"/>
            </a:endParaRPr>
          </a:p>
          <a:p>
            <a:pPr>
              <a:spcAft>
                <a:spcPts val="0"/>
              </a:spcAft>
            </a:pPr>
            <a:r>
              <a:rPr lang="en-US" altLang="zh-CN" sz="1400" dirty="0" smtClean="0">
                <a:solidFill>
                  <a:srgbClr val="7E7E7E"/>
                </a:solidFill>
                <a:latin typeface="+mn-lt"/>
                <a:cs typeface="+mn-ea"/>
                <a:sym typeface="+mn-lt"/>
              </a:rPr>
              <a:t>(</a:t>
            </a:r>
            <a:r>
              <a:rPr lang="en-US" altLang="zh-CN" sz="1400" dirty="0">
                <a:solidFill>
                  <a:srgbClr val="7E7E7E"/>
                </a:solidFill>
                <a:latin typeface="+mn-lt"/>
                <a:cs typeface="+mn-ea"/>
                <a:sym typeface="+mn-lt"/>
              </a:rPr>
              <a:t>around 11.1 billion EUR)</a:t>
            </a:r>
          </a:p>
        </p:txBody>
      </p:sp>
      <p:pic>
        <p:nvPicPr>
          <p:cNvPr id="12" name="图片 24"/>
          <p:cNvPicPr>
            <a:picLocks noChangeAspect="1"/>
          </p:cNvPicPr>
          <p:nvPr/>
        </p:nvPicPr>
        <p:blipFill rotWithShape="1">
          <a:blip r:embed="rId12"/>
          <a:srcRect b="14504"/>
          <a:stretch>
            <a:fillRect/>
          </a:stretch>
        </p:blipFill>
        <p:spPr>
          <a:xfrm>
            <a:off x="9009779" y="675252"/>
            <a:ext cx="1542073" cy="959479"/>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solidFill>
                  <a:srgbClr val="005691"/>
                </a:solidFill>
                <a:latin typeface="Arial" panose="020B0604020202020204" pitchFamily="34" charset="0"/>
                <a:sym typeface="+mn-lt"/>
              </a:rPr>
              <a:t>Bosch NBT: New Business Team. Next Big Things?</a:t>
            </a:r>
            <a:endParaRPr lang="en-US" dirty="0"/>
          </a:p>
        </p:txBody>
      </p:sp>
      <p:cxnSp>
        <p:nvCxnSpPr>
          <p:cNvPr id="7" name="Straight Connector 6"/>
          <p:cNvCxnSpPr>
            <a:endCxn id="12" idx="4"/>
          </p:cNvCxnSpPr>
          <p:nvPr/>
        </p:nvCxnSpPr>
        <p:spPr>
          <a:xfrm>
            <a:off x="5169244" y="808463"/>
            <a:ext cx="217373" cy="243481"/>
          </a:xfrm>
          <a:prstGeom prst="line">
            <a:avLst/>
          </a:prstGeom>
          <a:ln w="9525">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11" idx="2"/>
          </p:cNvCxnSpPr>
          <p:nvPr/>
        </p:nvCxnSpPr>
        <p:spPr>
          <a:xfrm flipH="1" flipV="1">
            <a:off x="5122698" y="2942869"/>
            <a:ext cx="925110" cy="242171"/>
          </a:xfrm>
          <a:prstGeom prst="line">
            <a:avLst/>
          </a:prstGeom>
          <a:ln w="9525">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11" idx="4"/>
            <a:endCxn id="13" idx="0"/>
          </p:cNvCxnSpPr>
          <p:nvPr/>
        </p:nvCxnSpPr>
        <p:spPr>
          <a:xfrm flipH="1">
            <a:off x="5368645" y="3863827"/>
            <a:ext cx="11790" cy="406188"/>
          </a:xfrm>
          <a:prstGeom prst="line">
            <a:avLst/>
          </a:prstGeom>
          <a:ln w="9525">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11" idx="6"/>
            <a:endCxn id="14" idx="2"/>
          </p:cNvCxnSpPr>
          <p:nvPr/>
        </p:nvCxnSpPr>
        <p:spPr>
          <a:xfrm flipH="1" flipV="1">
            <a:off x="4053682" y="3174405"/>
            <a:ext cx="659380" cy="10635"/>
          </a:xfrm>
          <a:prstGeom prst="line">
            <a:avLst/>
          </a:prstGeom>
          <a:ln w="9525">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Oval 27"/>
          <p:cNvSpPr>
            <a:spLocks noChangeArrowheads="1"/>
          </p:cNvSpPr>
          <p:nvPr/>
        </p:nvSpPr>
        <p:spPr bwMode="auto">
          <a:xfrm flipH="1">
            <a:off x="4713062" y="2506252"/>
            <a:ext cx="1334746" cy="1357575"/>
          </a:xfrm>
          <a:prstGeom prst="ellipse">
            <a:avLst/>
          </a:prstGeom>
          <a:solidFill>
            <a:schemeClr val="accent1"/>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45720" rIns="45720" anchor="ctr" anchorCtr="1"/>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spcBef>
                <a:spcPct val="50000"/>
              </a:spcBef>
            </a:pPr>
            <a:r>
              <a:rPr lang="de-DE" altLang="de-DE" sz="1600" dirty="0" smtClean="0">
                <a:solidFill>
                  <a:schemeClr val="bg1"/>
                </a:solidFill>
              </a:rPr>
              <a:t>Start-ups</a:t>
            </a:r>
            <a:endParaRPr lang="en-US" altLang="de-DE" sz="1600" dirty="0">
              <a:solidFill>
                <a:schemeClr val="bg1"/>
              </a:solidFill>
            </a:endParaRPr>
          </a:p>
        </p:txBody>
      </p:sp>
      <p:sp>
        <p:nvSpPr>
          <p:cNvPr id="12" name="Oval 11"/>
          <p:cNvSpPr>
            <a:spLocks noChangeArrowheads="1"/>
          </p:cNvSpPr>
          <p:nvPr/>
        </p:nvSpPr>
        <p:spPr bwMode="auto">
          <a:xfrm flipH="1">
            <a:off x="4719244" y="808463"/>
            <a:ext cx="1334746" cy="1357575"/>
          </a:xfrm>
          <a:prstGeom prst="ellipse">
            <a:avLst/>
          </a:prstGeom>
          <a:solidFill>
            <a:srgbClr val="DFE6ED"/>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45720" rIns="45720" anchor="ctr" anchorCtr="1"/>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spcBef>
                <a:spcPct val="50000"/>
              </a:spcBef>
            </a:pPr>
            <a:r>
              <a:rPr lang="de-DE" altLang="de-DE" sz="1800" dirty="0" smtClean="0"/>
              <a:t>Strategic</a:t>
            </a:r>
            <a:br>
              <a:rPr lang="de-DE" altLang="de-DE" sz="1800" dirty="0" smtClean="0"/>
            </a:br>
            <a:r>
              <a:rPr lang="de-DE" altLang="de-DE" sz="1800" dirty="0" smtClean="0"/>
              <a:t>Customer</a:t>
            </a:r>
            <a:endParaRPr lang="en-US" altLang="de-DE" sz="1800" dirty="0"/>
          </a:p>
        </p:txBody>
      </p:sp>
      <p:sp>
        <p:nvSpPr>
          <p:cNvPr id="13" name="Oval 12"/>
          <p:cNvSpPr>
            <a:spLocks noChangeArrowheads="1"/>
          </p:cNvSpPr>
          <p:nvPr/>
        </p:nvSpPr>
        <p:spPr bwMode="auto">
          <a:xfrm flipH="1">
            <a:off x="4701272" y="4270015"/>
            <a:ext cx="1334746" cy="1357575"/>
          </a:xfrm>
          <a:prstGeom prst="ellipse">
            <a:avLst/>
          </a:prstGeom>
          <a:solidFill>
            <a:srgbClr val="DFE6ED"/>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45720" rIns="45720" anchor="ctr" anchorCtr="1"/>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spcBef>
                <a:spcPct val="50000"/>
              </a:spcBef>
            </a:pPr>
            <a:r>
              <a:rPr lang="de-DE" altLang="de-DE" sz="1800" dirty="0" smtClean="0"/>
              <a:t>Investor</a:t>
            </a:r>
            <a:endParaRPr lang="en-US" altLang="de-DE" sz="1800" dirty="0"/>
          </a:p>
        </p:txBody>
      </p:sp>
      <p:sp>
        <p:nvSpPr>
          <p:cNvPr id="14" name="Oval 13"/>
          <p:cNvSpPr>
            <a:spLocks noChangeArrowheads="1"/>
          </p:cNvSpPr>
          <p:nvPr/>
        </p:nvSpPr>
        <p:spPr bwMode="auto">
          <a:xfrm flipH="1">
            <a:off x="2718936" y="2495617"/>
            <a:ext cx="1334746" cy="1357575"/>
          </a:xfrm>
          <a:prstGeom prst="ellipse">
            <a:avLst/>
          </a:prstGeom>
          <a:solidFill>
            <a:srgbClr val="DFE6ED"/>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45720" rIns="45720" anchor="ctr" anchorCtr="1"/>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spcBef>
                <a:spcPct val="50000"/>
              </a:spcBef>
            </a:pPr>
            <a:r>
              <a:rPr lang="de-DE" altLang="de-DE" sz="1800" dirty="0" smtClean="0"/>
              <a:t>Tech </a:t>
            </a:r>
            <a:br>
              <a:rPr lang="de-DE" altLang="de-DE" sz="1800" dirty="0" smtClean="0"/>
            </a:br>
            <a:r>
              <a:rPr lang="de-DE" altLang="de-DE" sz="1800" dirty="0" smtClean="0"/>
              <a:t>provider</a:t>
            </a:r>
            <a:endParaRPr lang="en-US" altLang="de-DE" sz="1800" dirty="0"/>
          </a:p>
        </p:txBody>
      </p:sp>
      <p:sp>
        <p:nvSpPr>
          <p:cNvPr id="15" name="Oval 14"/>
          <p:cNvSpPr>
            <a:spLocks noChangeArrowheads="1"/>
          </p:cNvSpPr>
          <p:nvPr/>
        </p:nvSpPr>
        <p:spPr bwMode="auto">
          <a:xfrm flipH="1">
            <a:off x="6707188" y="2495617"/>
            <a:ext cx="1334746" cy="1357575"/>
          </a:xfrm>
          <a:prstGeom prst="ellipse">
            <a:avLst/>
          </a:prstGeom>
          <a:solidFill>
            <a:srgbClr val="DFE6ED"/>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45720" rIns="45720" anchor="ctr" anchorCtr="1"/>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spcBef>
                <a:spcPct val="50000"/>
              </a:spcBef>
            </a:pPr>
            <a:r>
              <a:rPr lang="de-DE" altLang="de-DE" sz="1800" dirty="0" smtClean="0"/>
              <a:t>Service</a:t>
            </a:r>
            <a:br>
              <a:rPr lang="de-DE" altLang="de-DE" sz="1800" dirty="0" smtClean="0"/>
            </a:br>
            <a:r>
              <a:rPr lang="de-DE" altLang="de-DE" sz="1800" dirty="0" smtClean="0"/>
              <a:t>provider</a:t>
            </a:r>
            <a:endParaRPr lang="en-US" altLang="de-DE" sz="1800" dirty="0"/>
          </a:p>
        </p:txBody>
      </p:sp>
      <p:sp>
        <p:nvSpPr>
          <p:cNvPr id="16" name="TextBox 15"/>
          <p:cNvSpPr txBox="1"/>
          <p:nvPr/>
        </p:nvSpPr>
        <p:spPr>
          <a:xfrm>
            <a:off x="1102352" y="2589629"/>
            <a:ext cx="1633364" cy="1169551"/>
          </a:xfrm>
          <a:prstGeom prst="rect">
            <a:avLst/>
          </a:prstGeom>
          <a:noFill/>
        </p:spPr>
        <p:txBody>
          <a:bodyPr wrap="square" rtlCol="0">
            <a:spAutoFit/>
          </a:bodyPr>
          <a:lstStyle/>
          <a:p>
            <a:pPr marL="171450" indent="-171450">
              <a:buFont typeface="Arial" panose="020B0604020202020204" pitchFamily="34" charset="0"/>
              <a:buChar char="•"/>
            </a:pPr>
            <a:r>
              <a:rPr lang="en-US" sz="1400" dirty="0" smtClean="0">
                <a:solidFill>
                  <a:schemeClr val="accent1"/>
                </a:solidFill>
              </a:rPr>
              <a:t>Cloud</a:t>
            </a:r>
          </a:p>
          <a:p>
            <a:pPr marL="171450" indent="-171450">
              <a:buFont typeface="Arial" panose="020B0604020202020204" pitchFamily="34" charset="0"/>
              <a:buChar char="•"/>
            </a:pPr>
            <a:r>
              <a:rPr lang="en-US" sz="1400" dirty="0" smtClean="0">
                <a:solidFill>
                  <a:schemeClr val="accent1"/>
                </a:solidFill>
              </a:rPr>
              <a:t>Advanced Sensors</a:t>
            </a:r>
          </a:p>
          <a:p>
            <a:pPr marL="171450" indent="-171450">
              <a:buFont typeface="Arial" panose="020B0604020202020204" pitchFamily="34" charset="0"/>
              <a:buChar char="•"/>
            </a:pPr>
            <a:r>
              <a:rPr lang="en-US" sz="1400" dirty="0" smtClean="0">
                <a:solidFill>
                  <a:schemeClr val="accent1"/>
                </a:solidFill>
              </a:rPr>
              <a:t>Industry 4.0 solutions</a:t>
            </a:r>
            <a:endParaRPr lang="en-US" sz="1400" dirty="0">
              <a:solidFill>
                <a:schemeClr val="accent1"/>
              </a:solidFill>
            </a:endParaRPr>
          </a:p>
        </p:txBody>
      </p:sp>
      <p:sp>
        <p:nvSpPr>
          <p:cNvPr id="17" name="TextBox 16"/>
          <p:cNvSpPr txBox="1"/>
          <p:nvPr/>
        </p:nvSpPr>
        <p:spPr>
          <a:xfrm>
            <a:off x="8099293" y="2589629"/>
            <a:ext cx="1937631" cy="1169551"/>
          </a:xfrm>
          <a:prstGeom prst="rect">
            <a:avLst/>
          </a:prstGeom>
          <a:noFill/>
        </p:spPr>
        <p:txBody>
          <a:bodyPr wrap="square" rtlCol="0">
            <a:spAutoFit/>
          </a:bodyPr>
          <a:lstStyle/>
          <a:p>
            <a:pPr marL="171450" indent="-171450">
              <a:buFont typeface="Arial" panose="020B0604020202020204" pitchFamily="34" charset="0"/>
              <a:buChar char="•"/>
            </a:pPr>
            <a:r>
              <a:rPr lang="en-US" sz="1400" dirty="0" smtClean="0">
                <a:solidFill>
                  <a:schemeClr val="accent1"/>
                </a:solidFill>
              </a:rPr>
              <a:t>Engineering consulting</a:t>
            </a:r>
            <a:endParaRPr lang="en-US" sz="1400" dirty="0">
              <a:solidFill>
                <a:schemeClr val="accent1"/>
              </a:solidFill>
            </a:endParaRPr>
          </a:p>
          <a:p>
            <a:pPr marL="171450" indent="-171450">
              <a:buFont typeface="Arial" panose="020B0604020202020204" pitchFamily="34" charset="0"/>
              <a:buChar char="•"/>
            </a:pPr>
            <a:r>
              <a:rPr lang="en-US" sz="1400" dirty="0" smtClean="0">
                <a:solidFill>
                  <a:schemeClr val="accent1"/>
                </a:solidFill>
              </a:rPr>
              <a:t>Business Development support</a:t>
            </a:r>
            <a:endParaRPr lang="en-US" sz="1400" dirty="0">
              <a:solidFill>
                <a:schemeClr val="accent1"/>
              </a:solidFill>
            </a:endParaRPr>
          </a:p>
        </p:txBody>
      </p:sp>
      <p:sp>
        <p:nvSpPr>
          <p:cNvPr id="18" name="TextBox 17"/>
          <p:cNvSpPr txBox="1"/>
          <p:nvPr/>
        </p:nvSpPr>
        <p:spPr>
          <a:xfrm>
            <a:off x="6153285" y="4364027"/>
            <a:ext cx="1800503" cy="1169551"/>
          </a:xfrm>
          <a:prstGeom prst="rect">
            <a:avLst/>
          </a:prstGeom>
          <a:noFill/>
        </p:spPr>
        <p:txBody>
          <a:bodyPr wrap="square" rtlCol="0">
            <a:spAutoFit/>
          </a:bodyPr>
          <a:lstStyle/>
          <a:p>
            <a:pPr marL="171450" indent="-171450">
              <a:buFont typeface="Arial" panose="020B0604020202020204" pitchFamily="34" charset="0"/>
              <a:buChar char="•"/>
            </a:pPr>
            <a:r>
              <a:rPr lang="en-US" sz="1400" dirty="0" smtClean="0">
                <a:solidFill>
                  <a:schemeClr val="accent1"/>
                </a:solidFill>
              </a:rPr>
              <a:t>Minority equity investment</a:t>
            </a:r>
          </a:p>
          <a:p>
            <a:pPr marL="171450" indent="-171450">
              <a:buFont typeface="Arial" panose="020B0604020202020204" pitchFamily="34" charset="0"/>
              <a:buChar char="•"/>
            </a:pPr>
            <a:r>
              <a:rPr lang="en-US" sz="1400" dirty="0" smtClean="0">
                <a:solidFill>
                  <a:schemeClr val="accent1"/>
                </a:solidFill>
              </a:rPr>
              <a:t>Joint-Ventures</a:t>
            </a:r>
          </a:p>
          <a:p>
            <a:pPr marL="171450" indent="-171450">
              <a:buFont typeface="Arial" panose="020B0604020202020204" pitchFamily="34" charset="0"/>
              <a:buChar char="•"/>
            </a:pPr>
            <a:r>
              <a:rPr lang="en-US" sz="1400" dirty="0" smtClean="0">
                <a:solidFill>
                  <a:schemeClr val="accent1"/>
                </a:solidFill>
              </a:rPr>
              <a:t>Merger &amp; Acquisitions</a:t>
            </a:r>
            <a:endParaRPr lang="en-US" sz="1400" dirty="0">
              <a:solidFill>
                <a:schemeClr val="accent1"/>
              </a:solidFill>
            </a:endParaRPr>
          </a:p>
        </p:txBody>
      </p:sp>
      <p:sp>
        <p:nvSpPr>
          <p:cNvPr id="19" name="TextBox 18"/>
          <p:cNvSpPr txBox="1"/>
          <p:nvPr/>
        </p:nvSpPr>
        <p:spPr>
          <a:xfrm>
            <a:off x="6101476" y="1010197"/>
            <a:ext cx="1981200" cy="954107"/>
          </a:xfrm>
          <a:prstGeom prst="rect">
            <a:avLst/>
          </a:prstGeom>
          <a:noFill/>
        </p:spPr>
        <p:txBody>
          <a:bodyPr wrap="square" rtlCol="0">
            <a:spAutoFit/>
          </a:bodyPr>
          <a:lstStyle/>
          <a:p>
            <a:pPr marL="171450" indent="-171450">
              <a:buFont typeface="Arial" panose="020B0604020202020204" pitchFamily="34" charset="0"/>
              <a:buChar char="•"/>
            </a:pPr>
            <a:r>
              <a:rPr lang="en-US" sz="1400" dirty="0" smtClean="0">
                <a:solidFill>
                  <a:schemeClr val="accent1"/>
                </a:solidFill>
              </a:rPr>
              <a:t>Product definition</a:t>
            </a:r>
          </a:p>
          <a:p>
            <a:pPr marL="171450" indent="-171450">
              <a:buFont typeface="Arial" panose="020B0604020202020204" pitchFamily="34" charset="0"/>
              <a:buChar char="•"/>
            </a:pPr>
            <a:r>
              <a:rPr lang="en-US" sz="1400" dirty="0" smtClean="0">
                <a:solidFill>
                  <a:schemeClr val="accent1"/>
                </a:solidFill>
              </a:rPr>
              <a:t>Leverage Bosch’s global distribution network</a:t>
            </a:r>
            <a:endParaRPr lang="en-US" sz="1400" dirty="0">
              <a:solidFill>
                <a:schemeClr val="accent1"/>
              </a:solidFill>
            </a:endParaRPr>
          </a:p>
        </p:txBody>
      </p:sp>
      <p:cxnSp>
        <p:nvCxnSpPr>
          <p:cNvPr id="43" name="Straight Connector 42"/>
          <p:cNvCxnSpPr>
            <a:stCxn id="12" idx="4"/>
            <a:endCxn id="11" idx="0"/>
          </p:cNvCxnSpPr>
          <p:nvPr/>
        </p:nvCxnSpPr>
        <p:spPr>
          <a:xfrm flipH="1">
            <a:off x="5380435" y="2166038"/>
            <a:ext cx="6182" cy="340214"/>
          </a:xfrm>
          <a:prstGeom prst="line">
            <a:avLst/>
          </a:prstGeom>
          <a:ln w="9525">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5" idx="6"/>
            <a:endCxn id="11" idx="2"/>
          </p:cNvCxnSpPr>
          <p:nvPr/>
        </p:nvCxnSpPr>
        <p:spPr>
          <a:xfrm flipH="1">
            <a:off x="6047808" y="3174405"/>
            <a:ext cx="659380" cy="10635"/>
          </a:xfrm>
          <a:prstGeom prst="line">
            <a:avLst/>
          </a:prstGeom>
          <a:ln w="9525">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3" name="Group 1289"/>
          <p:cNvGrpSpPr>
            <a:grpSpLocks noChangeAspect="1"/>
          </p:cNvGrpSpPr>
          <p:nvPr/>
        </p:nvGrpSpPr>
        <p:grpSpPr bwMode="auto">
          <a:xfrm>
            <a:off x="4155502" y="4768803"/>
            <a:ext cx="360000" cy="360000"/>
            <a:chOff x="5783" y="663"/>
            <a:chExt cx="227" cy="227"/>
          </a:xfrm>
        </p:grpSpPr>
        <p:sp>
          <p:nvSpPr>
            <p:cNvPr id="54" name="Rectangle 1290"/>
            <p:cNvSpPr>
              <a:spLocks noChangeAspect="1" noChangeArrowheads="1"/>
            </p:cNvSpPr>
            <p:nvPr>
              <p:custDataLst>
                <p:tags r:id="rId4"/>
              </p:custDataLst>
            </p:nvPr>
          </p:nvSpPr>
          <p:spPr bwMode="gray">
            <a:xfrm>
              <a:off x="5783" y="663"/>
              <a:ext cx="227" cy="227"/>
            </a:xfrm>
            <a:prstGeom prst="rect">
              <a:avLst/>
            </a:prstGeom>
            <a:solidFill>
              <a:srgbClr val="FFFFFF"/>
            </a:solidFill>
            <a:ln w="9525" algn="ctr">
              <a:solidFill>
                <a:srgbClr val="879BAA"/>
              </a:solidFill>
              <a:miter lim="800000"/>
              <a:headEnd/>
              <a:tailEnd/>
            </a:ln>
            <a:effectLst/>
          </p:spPr>
          <p:txBody>
            <a:bodyPr lIns="0" tIns="0" rIns="0" bIns="0" anchor="ctr"/>
            <a:lstStyle/>
            <a:p>
              <a:pPr algn="ctr" eaLnBrk="0" hangingPunct="0">
                <a:buSzPct val="115000"/>
                <a:buFont typeface="Symbol" pitchFamily="18" charset="2"/>
                <a:buNone/>
              </a:pPr>
              <a:endParaRPr lang="en-US" sz="2000" b="1">
                <a:solidFill>
                  <a:srgbClr val="233746"/>
                </a:solidFill>
                <a:sym typeface="Webdings" pitchFamily="18" charset="2"/>
              </a:endParaRPr>
            </a:p>
          </p:txBody>
        </p:sp>
        <p:sp>
          <p:nvSpPr>
            <p:cNvPr id="55" name="Freeform 1291"/>
            <p:cNvSpPr>
              <a:spLocks noChangeAspect="1"/>
            </p:cNvSpPr>
            <p:nvPr/>
          </p:nvSpPr>
          <p:spPr bwMode="auto">
            <a:xfrm>
              <a:off x="5851" y="714"/>
              <a:ext cx="92" cy="126"/>
            </a:xfrm>
            <a:custGeom>
              <a:avLst/>
              <a:gdLst/>
              <a:ahLst/>
              <a:cxnLst>
                <a:cxn ang="0">
                  <a:pos x="1101" y="61"/>
                </a:cxn>
                <a:cxn ang="0">
                  <a:pos x="1043" y="336"/>
                </a:cxn>
                <a:cxn ang="0">
                  <a:pos x="796" y="251"/>
                </a:cxn>
                <a:cxn ang="0">
                  <a:pos x="533" y="368"/>
                </a:cxn>
                <a:cxn ang="0">
                  <a:pos x="453" y="531"/>
                </a:cxn>
                <a:cxn ang="0">
                  <a:pos x="1000" y="531"/>
                </a:cxn>
                <a:cxn ang="0">
                  <a:pos x="968" y="685"/>
                </a:cxn>
                <a:cxn ang="0">
                  <a:pos x="433" y="685"/>
                </a:cxn>
                <a:cxn ang="0">
                  <a:pos x="432" y="744"/>
                </a:cxn>
                <a:cxn ang="0">
                  <a:pos x="434" y="816"/>
                </a:cxn>
                <a:cxn ang="0">
                  <a:pos x="940" y="816"/>
                </a:cxn>
                <a:cxn ang="0">
                  <a:pos x="908" y="970"/>
                </a:cxn>
                <a:cxn ang="0">
                  <a:pos x="455" y="970"/>
                </a:cxn>
                <a:cxn ang="0">
                  <a:pos x="531" y="1136"/>
                </a:cxn>
                <a:cxn ang="0">
                  <a:pos x="790" y="1254"/>
                </a:cxn>
                <a:cxn ang="0">
                  <a:pos x="1094" y="1136"/>
                </a:cxn>
                <a:cxn ang="0">
                  <a:pos x="1094" y="1440"/>
                </a:cxn>
                <a:cxn ang="0">
                  <a:pos x="793" y="1505"/>
                </a:cxn>
                <a:cxn ang="0">
                  <a:pos x="316" y="1306"/>
                </a:cxn>
                <a:cxn ang="0">
                  <a:pos x="148" y="970"/>
                </a:cxn>
                <a:cxn ang="0">
                  <a:pos x="0" y="970"/>
                </a:cxn>
                <a:cxn ang="0">
                  <a:pos x="32" y="816"/>
                </a:cxn>
                <a:cxn ang="0">
                  <a:pos x="130" y="816"/>
                </a:cxn>
                <a:cxn ang="0">
                  <a:pos x="129" y="765"/>
                </a:cxn>
                <a:cxn ang="0">
                  <a:pos x="131" y="685"/>
                </a:cxn>
                <a:cxn ang="0">
                  <a:pos x="0" y="685"/>
                </a:cxn>
                <a:cxn ang="0">
                  <a:pos x="32" y="531"/>
                </a:cxn>
                <a:cxn ang="0">
                  <a:pos x="151" y="531"/>
                </a:cxn>
                <a:cxn ang="0">
                  <a:pos x="317" y="201"/>
                </a:cxn>
                <a:cxn ang="0">
                  <a:pos x="811" y="0"/>
                </a:cxn>
                <a:cxn ang="0">
                  <a:pos x="1101" y="61"/>
                </a:cxn>
              </a:cxnLst>
              <a:rect l="0" t="0" r="r" b="b"/>
              <a:pathLst>
                <a:path w="1101" h="1505">
                  <a:moveTo>
                    <a:pt x="1101" y="61"/>
                  </a:moveTo>
                  <a:cubicBezTo>
                    <a:pt x="1043" y="336"/>
                    <a:pt x="1043" y="336"/>
                    <a:pt x="1043" y="336"/>
                  </a:cubicBezTo>
                  <a:cubicBezTo>
                    <a:pt x="986" y="280"/>
                    <a:pt x="904" y="251"/>
                    <a:pt x="796" y="251"/>
                  </a:cubicBezTo>
                  <a:cubicBezTo>
                    <a:pt x="688" y="251"/>
                    <a:pt x="600" y="290"/>
                    <a:pt x="533" y="368"/>
                  </a:cubicBezTo>
                  <a:cubicBezTo>
                    <a:pt x="496" y="411"/>
                    <a:pt x="469" y="466"/>
                    <a:pt x="453" y="531"/>
                  </a:cubicBezTo>
                  <a:cubicBezTo>
                    <a:pt x="1000" y="531"/>
                    <a:pt x="1000" y="531"/>
                    <a:pt x="1000" y="531"/>
                  </a:cubicBezTo>
                  <a:cubicBezTo>
                    <a:pt x="968" y="685"/>
                    <a:pt x="968" y="685"/>
                    <a:pt x="968" y="685"/>
                  </a:cubicBezTo>
                  <a:cubicBezTo>
                    <a:pt x="433" y="685"/>
                    <a:pt x="433" y="685"/>
                    <a:pt x="433" y="685"/>
                  </a:cubicBezTo>
                  <a:cubicBezTo>
                    <a:pt x="432" y="700"/>
                    <a:pt x="432" y="720"/>
                    <a:pt x="432" y="744"/>
                  </a:cubicBezTo>
                  <a:cubicBezTo>
                    <a:pt x="432" y="767"/>
                    <a:pt x="433" y="791"/>
                    <a:pt x="434" y="816"/>
                  </a:cubicBezTo>
                  <a:cubicBezTo>
                    <a:pt x="940" y="816"/>
                    <a:pt x="940" y="816"/>
                    <a:pt x="940" y="816"/>
                  </a:cubicBezTo>
                  <a:cubicBezTo>
                    <a:pt x="908" y="970"/>
                    <a:pt x="908" y="970"/>
                    <a:pt x="908" y="970"/>
                  </a:cubicBezTo>
                  <a:cubicBezTo>
                    <a:pt x="455" y="970"/>
                    <a:pt x="455" y="970"/>
                    <a:pt x="455" y="970"/>
                  </a:cubicBezTo>
                  <a:cubicBezTo>
                    <a:pt x="471" y="1041"/>
                    <a:pt x="497" y="1096"/>
                    <a:pt x="531" y="1136"/>
                  </a:cubicBezTo>
                  <a:cubicBezTo>
                    <a:pt x="598" y="1215"/>
                    <a:pt x="684" y="1254"/>
                    <a:pt x="790" y="1254"/>
                  </a:cubicBezTo>
                  <a:cubicBezTo>
                    <a:pt x="917" y="1254"/>
                    <a:pt x="1019" y="1215"/>
                    <a:pt x="1094" y="1136"/>
                  </a:cubicBezTo>
                  <a:cubicBezTo>
                    <a:pt x="1094" y="1440"/>
                    <a:pt x="1094" y="1440"/>
                    <a:pt x="1094" y="1440"/>
                  </a:cubicBezTo>
                  <a:cubicBezTo>
                    <a:pt x="1008" y="1483"/>
                    <a:pt x="908" y="1505"/>
                    <a:pt x="793" y="1505"/>
                  </a:cubicBezTo>
                  <a:cubicBezTo>
                    <a:pt x="599" y="1505"/>
                    <a:pt x="440" y="1438"/>
                    <a:pt x="316" y="1306"/>
                  </a:cubicBezTo>
                  <a:cubicBezTo>
                    <a:pt x="231" y="1216"/>
                    <a:pt x="175" y="1104"/>
                    <a:pt x="148" y="970"/>
                  </a:cubicBezTo>
                  <a:cubicBezTo>
                    <a:pt x="0" y="970"/>
                    <a:pt x="0" y="970"/>
                    <a:pt x="0" y="970"/>
                  </a:cubicBezTo>
                  <a:cubicBezTo>
                    <a:pt x="32" y="816"/>
                    <a:pt x="32" y="816"/>
                    <a:pt x="32" y="816"/>
                  </a:cubicBezTo>
                  <a:cubicBezTo>
                    <a:pt x="130" y="816"/>
                    <a:pt x="130" y="816"/>
                    <a:pt x="130" y="816"/>
                  </a:cubicBezTo>
                  <a:cubicBezTo>
                    <a:pt x="129" y="800"/>
                    <a:pt x="129" y="783"/>
                    <a:pt x="129" y="765"/>
                  </a:cubicBezTo>
                  <a:cubicBezTo>
                    <a:pt x="129" y="735"/>
                    <a:pt x="129" y="708"/>
                    <a:pt x="131" y="685"/>
                  </a:cubicBezTo>
                  <a:cubicBezTo>
                    <a:pt x="0" y="685"/>
                    <a:pt x="0" y="685"/>
                    <a:pt x="0" y="685"/>
                  </a:cubicBezTo>
                  <a:cubicBezTo>
                    <a:pt x="32" y="531"/>
                    <a:pt x="32" y="531"/>
                    <a:pt x="32" y="531"/>
                  </a:cubicBezTo>
                  <a:cubicBezTo>
                    <a:pt x="151" y="531"/>
                    <a:pt x="151" y="531"/>
                    <a:pt x="151" y="531"/>
                  </a:cubicBezTo>
                  <a:cubicBezTo>
                    <a:pt x="178" y="400"/>
                    <a:pt x="234" y="290"/>
                    <a:pt x="317" y="201"/>
                  </a:cubicBezTo>
                  <a:cubicBezTo>
                    <a:pt x="442" y="67"/>
                    <a:pt x="607" y="0"/>
                    <a:pt x="811" y="0"/>
                  </a:cubicBezTo>
                  <a:cubicBezTo>
                    <a:pt x="922" y="0"/>
                    <a:pt x="1019" y="21"/>
                    <a:pt x="1101" y="61"/>
                  </a:cubicBezTo>
                  <a:close/>
                </a:path>
              </a:pathLst>
            </a:custGeom>
            <a:solidFill>
              <a:srgbClr val="879BAA"/>
            </a:solidFill>
            <a:ln w="9525">
              <a:noFill/>
              <a:round/>
              <a:headEnd/>
              <a:tailEnd/>
            </a:ln>
          </p:spPr>
          <p:txBody>
            <a:bodyPr/>
            <a:lstStyle/>
            <a:p>
              <a:endParaRPr lang="en-US">
                <a:solidFill>
                  <a:srgbClr val="233746"/>
                </a:solidFill>
              </a:endParaRPr>
            </a:p>
          </p:txBody>
        </p:sp>
      </p:grpSp>
      <p:grpSp>
        <p:nvGrpSpPr>
          <p:cNvPr id="56" name="Group 55"/>
          <p:cNvGrpSpPr>
            <a:grpSpLocks noChangeAspect="1"/>
          </p:cNvGrpSpPr>
          <p:nvPr/>
        </p:nvGrpSpPr>
        <p:grpSpPr>
          <a:xfrm>
            <a:off x="742352" y="2942869"/>
            <a:ext cx="360000" cy="360000"/>
            <a:chOff x="4707278" y="2332182"/>
            <a:chExt cx="360000" cy="360000"/>
          </a:xfrm>
        </p:grpSpPr>
        <p:sp>
          <p:nvSpPr>
            <p:cNvPr id="57" name="Rectangle 680"/>
            <p:cNvSpPr>
              <a:spLocks noChangeAspect="1" noChangeArrowheads="1"/>
            </p:cNvSpPr>
            <p:nvPr/>
          </p:nvSpPr>
          <p:spPr bwMode="gray">
            <a:xfrm>
              <a:off x="4707278" y="2332182"/>
              <a:ext cx="360000" cy="360000"/>
            </a:xfrm>
            <a:prstGeom prst="rect">
              <a:avLst/>
            </a:prstGeom>
            <a:solidFill>
              <a:srgbClr val="FFFFFF"/>
            </a:solidFill>
            <a:ln w="9525" cap="flat" cmpd="sng" algn="ctr">
              <a:solidFill>
                <a:srgbClr val="879BAA"/>
              </a:solidFill>
              <a:prstDash val="solid"/>
              <a:miter lim="800000"/>
              <a:headEnd type="none" w="med" len="med"/>
              <a:tailEnd type="none" w="med" len="med"/>
            </a:ln>
            <a:effectLst/>
          </p:spPr>
          <p:txBody>
            <a:bodyPr lIns="0" tIns="0" rIns="0" bIns="0" anchor="ctr"/>
            <a:lstStyle/>
            <a:p>
              <a:pPr marL="0" marR="0" lvl="0" indent="0" algn="ctr" defTabSz="914400" eaLnBrk="0" fontAlgn="auto" latinLnBrk="0" hangingPunct="0">
                <a:lnSpc>
                  <a:spcPct val="100000"/>
                </a:lnSpc>
                <a:spcBef>
                  <a:spcPts val="0"/>
                </a:spcBef>
                <a:spcAft>
                  <a:spcPts val="0"/>
                </a:spcAft>
                <a:buClrTx/>
                <a:buSzPct val="115000"/>
                <a:buFont typeface="Symbol" pitchFamily="18" charset="2"/>
                <a:buNone/>
                <a:tabLst/>
                <a:defRPr/>
              </a:pPr>
              <a:endParaRPr kumimoji="0" lang="en-US" sz="2000" b="1" i="0" u="none" strike="noStrike" kern="0" cap="none" spc="0" normalizeH="0" baseline="0" noProof="0">
                <a:ln>
                  <a:noFill/>
                </a:ln>
                <a:solidFill>
                  <a:srgbClr val="233746"/>
                </a:solidFill>
                <a:effectLst/>
                <a:uLnTx/>
                <a:uFillTx/>
                <a:sym typeface="Webdings" pitchFamily="18" charset="2"/>
              </a:endParaRPr>
            </a:p>
          </p:txBody>
        </p:sp>
        <p:sp>
          <p:nvSpPr>
            <p:cNvPr id="58" name="Freeform 18"/>
            <p:cNvSpPr>
              <a:spLocks noChangeAspect="1" noEditPoints="1"/>
            </p:cNvSpPr>
            <p:nvPr/>
          </p:nvSpPr>
          <p:spPr bwMode="auto">
            <a:xfrm>
              <a:off x="4725792" y="2353133"/>
              <a:ext cx="322971" cy="318098"/>
            </a:xfrm>
            <a:custGeom>
              <a:avLst/>
              <a:gdLst/>
              <a:ahLst/>
              <a:cxnLst>
                <a:cxn ang="0">
                  <a:pos x="527" y="468"/>
                </a:cxn>
                <a:cxn ang="0">
                  <a:pos x="525" y="342"/>
                </a:cxn>
                <a:cxn ang="0">
                  <a:pos x="541" y="252"/>
                </a:cxn>
                <a:cxn ang="0">
                  <a:pos x="497" y="228"/>
                </a:cxn>
                <a:cxn ang="0">
                  <a:pos x="417" y="90"/>
                </a:cxn>
                <a:cxn ang="0">
                  <a:pos x="403" y="0"/>
                </a:cxn>
                <a:cxn ang="0">
                  <a:pos x="389" y="90"/>
                </a:cxn>
                <a:cxn ang="0">
                  <a:pos x="275" y="92"/>
                </a:cxn>
                <a:cxn ang="0">
                  <a:pos x="176" y="68"/>
                </a:cxn>
                <a:cxn ang="0">
                  <a:pos x="152" y="124"/>
                </a:cxn>
                <a:cxn ang="0">
                  <a:pos x="29" y="388"/>
                </a:cxn>
                <a:cxn ang="0">
                  <a:pos x="0" y="412"/>
                </a:cxn>
                <a:cxn ang="0">
                  <a:pos x="152" y="560"/>
                </a:cxn>
                <a:cxn ang="0">
                  <a:pos x="176" y="608"/>
                </a:cxn>
                <a:cxn ang="0">
                  <a:pos x="275" y="592"/>
                </a:cxn>
                <a:cxn ang="0">
                  <a:pos x="527" y="496"/>
                </a:cxn>
                <a:cxn ang="0">
                  <a:pos x="617" y="482"/>
                </a:cxn>
                <a:cxn ang="0">
                  <a:pos x="403" y="30"/>
                </a:cxn>
                <a:cxn ang="0">
                  <a:pos x="403" y="63"/>
                </a:cxn>
                <a:cxn ang="0">
                  <a:pos x="403" y="30"/>
                </a:cxn>
                <a:cxn ang="0">
                  <a:pos x="461" y="468"/>
                </a:cxn>
                <a:cxn ang="0">
                  <a:pos x="325" y="366"/>
                </a:cxn>
                <a:cxn ang="0">
                  <a:pos x="313" y="276"/>
                </a:cxn>
                <a:cxn ang="0">
                  <a:pos x="301" y="366"/>
                </a:cxn>
                <a:cxn ang="0">
                  <a:pos x="176" y="388"/>
                </a:cxn>
                <a:cxn ang="0">
                  <a:pos x="210" y="252"/>
                </a:cxn>
                <a:cxn ang="0">
                  <a:pos x="389" y="408"/>
                </a:cxn>
                <a:cxn ang="0">
                  <a:pos x="417" y="252"/>
                </a:cxn>
                <a:cxn ang="0">
                  <a:pos x="500" y="342"/>
                </a:cxn>
                <a:cxn ang="0">
                  <a:pos x="239" y="436"/>
                </a:cxn>
                <a:cxn ang="0">
                  <a:pos x="176" y="468"/>
                </a:cxn>
                <a:cxn ang="0">
                  <a:pos x="301" y="412"/>
                </a:cxn>
                <a:cxn ang="0">
                  <a:pos x="282" y="468"/>
                </a:cxn>
                <a:cxn ang="0">
                  <a:pos x="239" y="499"/>
                </a:cxn>
                <a:cxn ang="0">
                  <a:pos x="239" y="465"/>
                </a:cxn>
                <a:cxn ang="0">
                  <a:pos x="313" y="340"/>
                </a:cxn>
                <a:cxn ang="0">
                  <a:pos x="313" y="304"/>
                </a:cxn>
                <a:cxn ang="0">
                  <a:pos x="313" y="340"/>
                </a:cxn>
                <a:cxn ang="0">
                  <a:pos x="183" y="238"/>
                </a:cxn>
                <a:cxn ang="0">
                  <a:pos x="150" y="238"/>
                </a:cxn>
                <a:cxn ang="0">
                  <a:pos x="469" y="228"/>
                </a:cxn>
                <a:cxn ang="0">
                  <a:pos x="417" y="168"/>
                </a:cxn>
                <a:cxn ang="0">
                  <a:pos x="275" y="118"/>
                </a:cxn>
                <a:cxn ang="0">
                  <a:pos x="389" y="228"/>
                </a:cxn>
                <a:cxn ang="0">
                  <a:pos x="176" y="193"/>
                </a:cxn>
                <a:cxn ang="0">
                  <a:pos x="275" y="118"/>
                </a:cxn>
                <a:cxn ang="0">
                  <a:pos x="152" y="154"/>
                </a:cxn>
                <a:cxn ang="0">
                  <a:pos x="120" y="238"/>
                </a:cxn>
                <a:cxn ang="0">
                  <a:pos x="152" y="388"/>
                </a:cxn>
                <a:cxn ang="0">
                  <a:pos x="50" y="342"/>
                </a:cxn>
                <a:cxn ang="0">
                  <a:pos x="152" y="412"/>
                </a:cxn>
                <a:cxn ang="0">
                  <a:pos x="61" y="412"/>
                </a:cxn>
                <a:cxn ang="0">
                  <a:pos x="176" y="545"/>
                </a:cxn>
                <a:cxn ang="0">
                  <a:pos x="195" y="496"/>
                </a:cxn>
                <a:cxn ang="0">
                  <a:pos x="282" y="496"/>
                </a:cxn>
                <a:cxn ang="0">
                  <a:pos x="275" y="567"/>
                </a:cxn>
                <a:cxn ang="0">
                  <a:pos x="554" y="482"/>
                </a:cxn>
                <a:cxn ang="0">
                  <a:pos x="588" y="482"/>
                </a:cxn>
              </a:cxnLst>
              <a:rect l="0" t="0" r="r" b="b"/>
              <a:pathLst>
                <a:path w="617" h="608">
                  <a:moveTo>
                    <a:pt x="571" y="436"/>
                  </a:moveTo>
                  <a:cubicBezTo>
                    <a:pt x="550" y="436"/>
                    <a:pt x="533" y="450"/>
                    <a:pt x="527" y="468"/>
                  </a:cubicBezTo>
                  <a:cubicBezTo>
                    <a:pt x="491" y="468"/>
                    <a:pt x="491" y="468"/>
                    <a:pt x="491" y="468"/>
                  </a:cubicBezTo>
                  <a:cubicBezTo>
                    <a:pt x="512" y="431"/>
                    <a:pt x="525" y="388"/>
                    <a:pt x="525" y="342"/>
                  </a:cubicBezTo>
                  <a:cubicBezTo>
                    <a:pt x="525" y="310"/>
                    <a:pt x="519" y="280"/>
                    <a:pt x="508" y="252"/>
                  </a:cubicBezTo>
                  <a:cubicBezTo>
                    <a:pt x="541" y="252"/>
                    <a:pt x="541" y="252"/>
                    <a:pt x="541" y="252"/>
                  </a:cubicBezTo>
                  <a:cubicBezTo>
                    <a:pt x="541" y="228"/>
                    <a:pt x="541" y="228"/>
                    <a:pt x="541" y="228"/>
                  </a:cubicBezTo>
                  <a:cubicBezTo>
                    <a:pt x="497" y="228"/>
                    <a:pt x="497" y="228"/>
                    <a:pt x="497" y="228"/>
                  </a:cubicBezTo>
                  <a:cubicBezTo>
                    <a:pt x="478" y="191"/>
                    <a:pt x="451" y="160"/>
                    <a:pt x="417" y="137"/>
                  </a:cubicBezTo>
                  <a:cubicBezTo>
                    <a:pt x="417" y="90"/>
                    <a:pt x="417" y="90"/>
                    <a:pt x="417" y="90"/>
                  </a:cubicBezTo>
                  <a:cubicBezTo>
                    <a:pt x="435" y="84"/>
                    <a:pt x="449" y="67"/>
                    <a:pt x="449" y="46"/>
                  </a:cubicBezTo>
                  <a:cubicBezTo>
                    <a:pt x="449" y="21"/>
                    <a:pt x="428" y="0"/>
                    <a:pt x="403" y="0"/>
                  </a:cubicBezTo>
                  <a:cubicBezTo>
                    <a:pt x="377" y="0"/>
                    <a:pt x="357" y="21"/>
                    <a:pt x="357" y="46"/>
                  </a:cubicBezTo>
                  <a:cubicBezTo>
                    <a:pt x="357" y="67"/>
                    <a:pt x="370" y="84"/>
                    <a:pt x="389" y="90"/>
                  </a:cubicBezTo>
                  <a:cubicBezTo>
                    <a:pt x="389" y="120"/>
                    <a:pt x="389" y="120"/>
                    <a:pt x="389" y="120"/>
                  </a:cubicBezTo>
                  <a:cubicBezTo>
                    <a:pt x="354" y="102"/>
                    <a:pt x="316" y="92"/>
                    <a:pt x="275" y="92"/>
                  </a:cubicBezTo>
                  <a:cubicBezTo>
                    <a:pt x="240" y="92"/>
                    <a:pt x="207" y="99"/>
                    <a:pt x="176" y="112"/>
                  </a:cubicBezTo>
                  <a:cubicBezTo>
                    <a:pt x="176" y="68"/>
                    <a:pt x="176" y="68"/>
                    <a:pt x="176" y="68"/>
                  </a:cubicBezTo>
                  <a:cubicBezTo>
                    <a:pt x="152" y="68"/>
                    <a:pt x="152" y="68"/>
                    <a:pt x="152" y="68"/>
                  </a:cubicBezTo>
                  <a:cubicBezTo>
                    <a:pt x="152" y="124"/>
                    <a:pt x="152" y="124"/>
                    <a:pt x="152" y="124"/>
                  </a:cubicBezTo>
                  <a:cubicBezTo>
                    <a:pt x="76" y="167"/>
                    <a:pt x="24" y="249"/>
                    <a:pt x="24" y="342"/>
                  </a:cubicBezTo>
                  <a:cubicBezTo>
                    <a:pt x="24" y="358"/>
                    <a:pt x="26" y="373"/>
                    <a:pt x="29" y="388"/>
                  </a:cubicBezTo>
                  <a:cubicBezTo>
                    <a:pt x="0" y="388"/>
                    <a:pt x="0" y="388"/>
                    <a:pt x="0" y="388"/>
                  </a:cubicBezTo>
                  <a:cubicBezTo>
                    <a:pt x="0" y="412"/>
                    <a:pt x="0" y="412"/>
                    <a:pt x="0" y="412"/>
                  </a:cubicBezTo>
                  <a:cubicBezTo>
                    <a:pt x="34" y="412"/>
                    <a:pt x="34" y="412"/>
                    <a:pt x="34" y="412"/>
                  </a:cubicBezTo>
                  <a:cubicBezTo>
                    <a:pt x="53" y="476"/>
                    <a:pt x="96" y="529"/>
                    <a:pt x="152" y="560"/>
                  </a:cubicBezTo>
                  <a:cubicBezTo>
                    <a:pt x="152" y="608"/>
                    <a:pt x="152" y="608"/>
                    <a:pt x="152" y="608"/>
                  </a:cubicBezTo>
                  <a:cubicBezTo>
                    <a:pt x="176" y="608"/>
                    <a:pt x="176" y="608"/>
                    <a:pt x="176" y="608"/>
                  </a:cubicBezTo>
                  <a:cubicBezTo>
                    <a:pt x="176" y="572"/>
                    <a:pt x="176" y="572"/>
                    <a:pt x="176" y="572"/>
                  </a:cubicBezTo>
                  <a:cubicBezTo>
                    <a:pt x="207" y="585"/>
                    <a:pt x="240" y="592"/>
                    <a:pt x="275" y="592"/>
                  </a:cubicBezTo>
                  <a:cubicBezTo>
                    <a:pt x="355" y="592"/>
                    <a:pt x="426" y="554"/>
                    <a:pt x="472" y="496"/>
                  </a:cubicBezTo>
                  <a:cubicBezTo>
                    <a:pt x="527" y="496"/>
                    <a:pt x="527" y="496"/>
                    <a:pt x="527" y="496"/>
                  </a:cubicBezTo>
                  <a:cubicBezTo>
                    <a:pt x="533" y="515"/>
                    <a:pt x="550" y="528"/>
                    <a:pt x="571" y="528"/>
                  </a:cubicBezTo>
                  <a:cubicBezTo>
                    <a:pt x="596" y="528"/>
                    <a:pt x="617" y="508"/>
                    <a:pt x="617" y="482"/>
                  </a:cubicBezTo>
                  <a:cubicBezTo>
                    <a:pt x="617" y="457"/>
                    <a:pt x="596" y="436"/>
                    <a:pt x="571" y="436"/>
                  </a:cubicBezTo>
                  <a:close/>
                  <a:moveTo>
                    <a:pt x="403" y="30"/>
                  </a:moveTo>
                  <a:cubicBezTo>
                    <a:pt x="412" y="30"/>
                    <a:pt x="420" y="37"/>
                    <a:pt x="420" y="46"/>
                  </a:cubicBezTo>
                  <a:cubicBezTo>
                    <a:pt x="420" y="56"/>
                    <a:pt x="412" y="63"/>
                    <a:pt x="403" y="63"/>
                  </a:cubicBezTo>
                  <a:cubicBezTo>
                    <a:pt x="393" y="63"/>
                    <a:pt x="386" y="56"/>
                    <a:pt x="386" y="46"/>
                  </a:cubicBezTo>
                  <a:cubicBezTo>
                    <a:pt x="386" y="37"/>
                    <a:pt x="393" y="30"/>
                    <a:pt x="403" y="30"/>
                  </a:cubicBezTo>
                  <a:close/>
                  <a:moveTo>
                    <a:pt x="500" y="342"/>
                  </a:moveTo>
                  <a:cubicBezTo>
                    <a:pt x="500" y="389"/>
                    <a:pt x="486" y="432"/>
                    <a:pt x="461" y="468"/>
                  </a:cubicBezTo>
                  <a:cubicBezTo>
                    <a:pt x="325" y="468"/>
                    <a:pt x="325" y="468"/>
                    <a:pt x="325" y="468"/>
                  </a:cubicBezTo>
                  <a:cubicBezTo>
                    <a:pt x="325" y="366"/>
                    <a:pt x="325" y="366"/>
                    <a:pt x="325" y="366"/>
                  </a:cubicBezTo>
                  <a:cubicBezTo>
                    <a:pt x="343" y="361"/>
                    <a:pt x="357" y="343"/>
                    <a:pt x="357" y="322"/>
                  </a:cubicBezTo>
                  <a:cubicBezTo>
                    <a:pt x="357" y="297"/>
                    <a:pt x="337" y="276"/>
                    <a:pt x="313" y="276"/>
                  </a:cubicBezTo>
                  <a:cubicBezTo>
                    <a:pt x="288" y="276"/>
                    <a:pt x="269" y="297"/>
                    <a:pt x="269" y="322"/>
                  </a:cubicBezTo>
                  <a:cubicBezTo>
                    <a:pt x="269" y="343"/>
                    <a:pt x="282" y="361"/>
                    <a:pt x="301" y="366"/>
                  </a:cubicBezTo>
                  <a:cubicBezTo>
                    <a:pt x="301" y="388"/>
                    <a:pt x="301" y="388"/>
                    <a:pt x="301" y="388"/>
                  </a:cubicBezTo>
                  <a:cubicBezTo>
                    <a:pt x="176" y="388"/>
                    <a:pt x="176" y="388"/>
                    <a:pt x="176" y="388"/>
                  </a:cubicBezTo>
                  <a:cubicBezTo>
                    <a:pt x="176" y="283"/>
                    <a:pt x="176" y="283"/>
                    <a:pt x="176" y="283"/>
                  </a:cubicBezTo>
                  <a:cubicBezTo>
                    <a:pt x="193" y="280"/>
                    <a:pt x="205" y="268"/>
                    <a:pt x="210" y="252"/>
                  </a:cubicBezTo>
                  <a:cubicBezTo>
                    <a:pt x="389" y="252"/>
                    <a:pt x="389" y="252"/>
                    <a:pt x="389" y="252"/>
                  </a:cubicBezTo>
                  <a:cubicBezTo>
                    <a:pt x="389" y="408"/>
                    <a:pt x="389" y="408"/>
                    <a:pt x="389" y="408"/>
                  </a:cubicBezTo>
                  <a:cubicBezTo>
                    <a:pt x="417" y="408"/>
                    <a:pt x="417" y="408"/>
                    <a:pt x="417" y="408"/>
                  </a:cubicBezTo>
                  <a:cubicBezTo>
                    <a:pt x="417" y="252"/>
                    <a:pt x="417" y="252"/>
                    <a:pt x="417" y="252"/>
                  </a:cubicBezTo>
                  <a:cubicBezTo>
                    <a:pt x="481" y="252"/>
                    <a:pt x="481" y="252"/>
                    <a:pt x="481" y="252"/>
                  </a:cubicBezTo>
                  <a:cubicBezTo>
                    <a:pt x="493" y="280"/>
                    <a:pt x="500" y="310"/>
                    <a:pt x="500" y="342"/>
                  </a:cubicBezTo>
                  <a:close/>
                  <a:moveTo>
                    <a:pt x="282" y="468"/>
                  </a:moveTo>
                  <a:cubicBezTo>
                    <a:pt x="276" y="450"/>
                    <a:pt x="259" y="436"/>
                    <a:pt x="239" y="436"/>
                  </a:cubicBezTo>
                  <a:cubicBezTo>
                    <a:pt x="218" y="436"/>
                    <a:pt x="201" y="450"/>
                    <a:pt x="195" y="468"/>
                  </a:cubicBezTo>
                  <a:cubicBezTo>
                    <a:pt x="176" y="468"/>
                    <a:pt x="176" y="468"/>
                    <a:pt x="176" y="468"/>
                  </a:cubicBezTo>
                  <a:cubicBezTo>
                    <a:pt x="176" y="412"/>
                    <a:pt x="176" y="412"/>
                    <a:pt x="176" y="412"/>
                  </a:cubicBezTo>
                  <a:cubicBezTo>
                    <a:pt x="301" y="412"/>
                    <a:pt x="301" y="412"/>
                    <a:pt x="301" y="412"/>
                  </a:cubicBezTo>
                  <a:cubicBezTo>
                    <a:pt x="301" y="468"/>
                    <a:pt x="301" y="468"/>
                    <a:pt x="301" y="468"/>
                  </a:cubicBezTo>
                  <a:lnTo>
                    <a:pt x="282" y="468"/>
                  </a:lnTo>
                  <a:close/>
                  <a:moveTo>
                    <a:pt x="256" y="482"/>
                  </a:moveTo>
                  <a:cubicBezTo>
                    <a:pt x="256" y="492"/>
                    <a:pt x="248" y="499"/>
                    <a:pt x="239" y="499"/>
                  </a:cubicBezTo>
                  <a:cubicBezTo>
                    <a:pt x="229" y="499"/>
                    <a:pt x="222" y="492"/>
                    <a:pt x="222" y="482"/>
                  </a:cubicBezTo>
                  <a:cubicBezTo>
                    <a:pt x="222" y="473"/>
                    <a:pt x="229" y="465"/>
                    <a:pt x="239" y="465"/>
                  </a:cubicBezTo>
                  <a:cubicBezTo>
                    <a:pt x="248" y="465"/>
                    <a:pt x="256" y="473"/>
                    <a:pt x="256" y="482"/>
                  </a:cubicBezTo>
                  <a:close/>
                  <a:moveTo>
                    <a:pt x="313" y="340"/>
                  </a:moveTo>
                  <a:cubicBezTo>
                    <a:pt x="304" y="340"/>
                    <a:pt x="297" y="332"/>
                    <a:pt x="297" y="322"/>
                  </a:cubicBezTo>
                  <a:cubicBezTo>
                    <a:pt x="297" y="312"/>
                    <a:pt x="304" y="304"/>
                    <a:pt x="313" y="304"/>
                  </a:cubicBezTo>
                  <a:cubicBezTo>
                    <a:pt x="322" y="304"/>
                    <a:pt x="329" y="312"/>
                    <a:pt x="329" y="322"/>
                  </a:cubicBezTo>
                  <a:cubicBezTo>
                    <a:pt x="329" y="332"/>
                    <a:pt x="322" y="340"/>
                    <a:pt x="313" y="340"/>
                  </a:cubicBezTo>
                  <a:close/>
                  <a:moveTo>
                    <a:pt x="166" y="222"/>
                  </a:moveTo>
                  <a:cubicBezTo>
                    <a:pt x="176" y="222"/>
                    <a:pt x="183" y="229"/>
                    <a:pt x="183" y="238"/>
                  </a:cubicBezTo>
                  <a:cubicBezTo>
                    <a:pt x="183" y="248"/>
                    <a:pt x="176" y="255"/>
                    <a:pt x="166" y="255"/>
                  </a:cubicBezTo>
                  <a:cubicBezTo>
                    <a:pt x="157" y="255"/>
                    <a:pt x="150" y="248"/>
                    <a:pt x="150" y="238"/>
                  </a:cubicBezTo>
                  <a:cubicBezTo>
                    <a:pt x="150" y="229"/>
                    <a:pt x="157" y="222"/>
                    <a:pt x="166" y="222"/>
                  </a:cubicBezTo>
                  <a:close/>
                  <a:moveTo>
                    <a:pt x="469" y="228"/>
                  </a:moveTo>
                  <a:cubicBezTo>
                    <a:pt x="417" y="228"/>
                    <a:pt x="417" y="228"/>
                    <a:pt x="417" y="228"/>
                  </a:cubicBezTo>
                  <a:cubicBezTo>
                    <a:pt x="417" y="168"/>
                    <a:pt x="417" y="168"/>
                    <a:pt x="417" y="168"/>
                  </a:cubicBezTo>
                  <a:cubicBezTo>
                    <a:pt x="437" y="185"/>
                    <a:pt x="455" y="205"/>
                    <a:pt x="469" y="228"/>
                  </a:cubicBezTo>
                  <a:close/>
                  <a:moveTo>
                    <a:pt x="275" y="118"/>
                  </a:moveTo>
                  <a:cubicBezTo>
                    <a:pt x="316" y="118"/>
                    <a:pt x="355" y="129"/>
                    <a:pt x="389" y="149"/>
                  </a:cubicBezTo>
                  <a:cubicBezTo>
                    <a:pt x="389" y="228"/>
                    <a:pt x="389" y="228"/>
                    <a:pt x="389" y="228"/>
                  </a:cubicBezTo>
                  <a:cubicBezTo>
                    <a:pt x="211" y="228"/>
                    <a:pt x="211" y="228"/>
                    <a:pt x="211" y="228"/>
                  </a:cubicBezTo>
                  <a:cubicBezTo>
                    <a:pt x="208" y="211"/>
                    <a:pt x="194" y="197"/>
                    <a:pt x="176" y="193"/>
                  </a:cubicBezTo>
                  <a:cubicBezTo>
                    <a:pt x="176" y="140"/>
                    <a:pt x="176" y="140"/>
                    <a:pt x="176" y="140"/>
                  </a:cubicBezTo>
                  <a:cubicBezTo>
                    <a:pt x="206" y="126"/>
                    <a:pt x="239" y="118"/>
                    <a:pt x="275" y="118"/>
                  </a:cubicBezTo>
                  <a:close/>
                  <a:moveTo>
                    <a:pt x="50" y="342"/>
                  </a:moveTo>
                  <a:cubicBezTo>
                    <a:pt x="50" y="263"/>
                    <a:pt x="91" y="194"/>
                    <a:pt x="152" y="154"/>
                  </a:cubicBezTo>
                  <a:cubicBezTo>
                    <a:pt x="152" y="195"/>
                    <a:pt x="152" y="195"/>
                    <a:pt x="152" y="195"/>
                  </a:cubicBezTo>
                  <a:cubicBezTo>
                    <a:pt x="134" y="200"/>
                    <a:pt x="120" y="218"/>
                    <a:pt x="120" y="238"/>
                  </a:cubicBezTo>
                  <a:cubicBezTo>
                    <a:pt x="120" y="259"/>
                    <a:pt x="134" y="276"/>
                    <a:pt x="152" y="282"/>
                  </a:cubicBezTo>
                  <a:cubicBezTo>
                    <a:pt x="152" y="388"/>
                    <a:pt x="152" y="388"/>
                    <a:pt x="152" y="388"/>
                  </a:cubicBezTo>
                  <a:cubicBezTo>
                    <a:pt x="54" y="388"/>
                    <a:pt x="54" y="388"/>
                    <a:pt x="54" y="388"/>
                  </a:cubicBezTo>
                  <a:cubicBezTo>
                    <a:pt x="51" y="373"/>
                    <a:pt x="50" y="358"/>
                    <a:pt x="50" y="342"/>
                  </a:cubicBezTo>
                  <a:close/>
                  <a:moveTo>
                    <a:pt x="61" y="412"/>
                  </a:moveTo>
                  <a:cubicBezTo>
                    <a:pt x="152" y="412"/>
                    <a:pt x="152" y="412"/>
                    <a:pt x="152" y="412"/>
                  </a:cubicBezTo>
                  <a:cubicBezTo>
                    <a:pt x="152" y="531"/>
                    <a:pt x="152" y="531"/>
                    <a:pt x="152" y="531"/>
                  </a:cubicBezTo>
                  <a:cubicBezTo>
                    <a:pt x="110" y="503"/>
                    <a:pt x="77" y="461"/>
                    <a:pt x="61" y="412"/>
                  </a:cubicBezTo>
                  <a:close/>
                  <a:moveTo>
                    <a:pt x="275" y="567"/>
                  </a:moveTo>
                  <a:cubicBezTo>
                    <a:pt x="239" y="567"/>
                    <a:pt x="206" y="559"/>
                    <a:pt x="176" y="545"/>
                  </a:cubicBezTo>
                  <a:cubicBezTo>
                    <a:pt x="176" y="496"/>
                    <a:pt x="176" y="496"/>
                    <a:pt x="176" y="496"/>
                  </a:cubicBezTo>
                  <a:cubicBezTo>
                    <a:pt x="195" y="496"/>
                    <a:pt x="195" y="496"/>
                    <a:pt x="195" y="496"/>
                  </a:cubicBezTo>
                  <a:cubicBezTo>
                    <a:pt x="201" y="515"/>
                    <a:pt x="218" y="528"/>
                    <a:pt x="239" y="528"/>
                  </a:cubicBezTo>
                  <a:cubicBezTo>
                    <a:pt x="259" y="528"/>
                    <a:pt x="276" y="515"/>
                    <a:pt x="282" y="496"/>
                  </a:cubicBezTo>
                  <a:cubicBezTo>
                    <a:pt x="439" y="496"/>
                    <a:pt x="439" y="496"/>
                    <a:pt x="439" y="496"/>
                  </a:cubicBezTo>
                  <a:cubicBezTo>
                    <a:pt x="398" y="540"/>
                    <a:pt x="339" y="567"/>
                    <a:pt x="275" y="567"/>
                  </a:cubicBezTo>
                  <a:close/>
                  <a:moveTo>
                    <a:pt x="571" y="499"/>
                  </a:moveTo>
                  <a:cubicBezTo>
                    <a:pt x="562" y="499"/>
                    <a:pt x="554" y="492"/>
                    <a:pt x="554" y="482"/>
                  </a:cubicBezTo>
                  <a:cubicBezTo>
                    <a:pt x="554" y="473"/>
                    <a:pt x="562" y="465"/>
                    <a:pt x="571" y="465"/>
                  </a:cubicBezTo>
                  <a:cubicBezTo>
                    <a:pt x="580" y="465"/>
                    <a:pt x="588" y="473"/>
                    <a:pt x="588" y="482"/>
                  </a:cubicBezTo>
                  <a:cubicBezTo>
                    <a:pt x="588" y="492"/>
                    <a:pt x="580" y="499"/>
                    <a:pt x="571" y="499"/>
                  </a:cubicBezTo>
                  <a:close/>
                </a:path>
              </a:pathLst>
            </a:custGeom>
            <a:solidFill>
              <a:srgbClr val="879BA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59" name="Group 339"/>
          <p:cNvGrpSpPr>
            <a:grpSpLocks noChangeAspect="1"/>
          </p:cNvGrpSpPr>
          <p:nvPr/>
        </p:nvGrpSpPr>
        <p:grpSpPr bwMode="auto">
          <a:xfrm>
            <a:off x="9656441" y="2963820"/>
            <a:ext cx="360000" cy="360000"/>
            <a:chOff x="6282" y="1666"/>
            <a:chExt cx="227" cy="227"/>
          </a:xfrm>
        </p:grpSpPr>
        <p:sp>
          <p:nvSpPr>
            <p:cNvPr id="60" name="Rectangle 340"/>
            <p:cNvSpPr>
              <a:spLocks noChangeAspect="1" noChangeArrowheads="1"/>
            </p:cNvSpPr>
            <p:nvPr>
              <p:custDataLst>
                <p:tags r:id="rId2"/>
              </p:custDataLst>
            </p:nvPr>
          </p:nvSpPr>
          <p:spPr bwMode="gray">
            <a:xfrm>
              <a:off x="6282" y="1666"/>
              <a:ext cx="227" cy="227"/>
            </a:xfrm>
            <a:prstGeom prst="rect">
              <a:avLst/>
            </a:prstGeom>
            <a:solidFill>
              <a:srgbClr val="FFFFFF"/>
            </a:solidFill>
            <a:ln w="9525" algn="ctr">
              <a:solidFill>
                <a:srgbClr val="879BAA"/>
              </a:solidFill>
              <a:miter lim="800000"/>
              <a:headEnd/>
              <a:tailEnd/>
            </a:ln>
            <a:effectLst/>
          </p:spPr>
          <p:txBody>
            <a:bodyPr lIns="0" tIns="0" rIns="0" bIns="0" anchor="ctr"/>
            <a:lstStyle/>
            <a:p>
              <a:pPr algn="ctr" eaLnBrk="0" hangingPunct="0">
                <a:buSzPct val="115000"/>
                <a:buFont typeface="Symbol" pitchFamily="18" charset="2"/>
                <a:buNone/>
              </a:pPr>
              <a:endParaRPr lang="en-US" sz="2000" b="1">
                <a:solidFill>
                  <a:srgbClr val="233746"/>
                </a:solidFill>
                <a:cs typeface="Arial" charset="0"/>
              </a:endParaRPr>
            </a:p>
          </p:txBody>
        </p:sp>
        <p:grpSp>
          <p:nvGrpSpPr>
            <p:cNvPr id="61" name="Group 341"/>
            <p:cNvGrpSpPr>
              <a:grpSpLocks noChangeAspect="1"/>
            </p:cNvGrpSpPr>
            <p:nvPr>
              <p:custDataLst>
                <p:tags r:id="rId3"/>
              </p:custDataLst>
            </p:nvPr>
          </p:nvGrpSpPr>
          <p:grpSpPr bwMode="auto">
            <a:xfrm>
              <a:off x="6300" y="1706"/>
              <a:ext cx="188" cy="148"/>
              <a:chOff x="2806" y="1358"/>
              <a:chExt cx="3167" cy="2490"/>
            </a:xfrm>
          </p:grpSpPr>
          <p:sp>
            <p:nvSpPr>
              <p:cNvPr id="62" name="Freeform 342"/>
              <p:cNvSpPr>
                <a:spLocks noChangeAspect="1"/>
              </p:cNvSpPr>
              <p:nvPr/>
            </p:nvSpPr>
            <p:spPr bwMode="auto">
              <a:xfrm>
                <a:off x="2806" y="2316"/>
                <a:ext cx="3164" cy="1380"/>
              </a:xfrm>
              <a:custGeom>
                <a:avLst/>
                <a:gdLst/>
                <a:ahLst/>
                <a:cxnLst>
                  <a:cxn ang="0">
                    <a:pos x="340" y="925"/>
                  </a:cxn>
                  <a:cxn ang="0">
                    <a:pos x="319" y="925"/>
                  </a:cxn>
                  <a:cxn ang="0">
                    <a:pos x="0" y="694"/>
                  </a:cxn>
                  <a:cxn ang="0">
                    <a:pos x="0" y="239"/>
                  </a:cxn>
                  <a:cxn ang="0">
                    <a:pos x="316" y="0"/>
                  </a:cxn>
                  <a:cxn ang="0">
                    <a:pos x="2086" y="0"/>
                  </a:cxn>
                  <a:cxn ang="0">
                    <a:pos x="2121" y="34"/>
                  </a:cxn>
                  <a:cxn ang="0">
                    <a:pos x="2089" y="68"/>
                  </a:cxn>
                  <a:cxn ang="0">
                    <a:pos x="316" y="68"/>
                  </a:cxn>
                  <a:cxn ang="0">
                    <a:pos x="68" y="231"/>
                  </a:cxn>
                  <a:cxn ang="0">
                    <a:pos x="68" y="694"/>
                  </a:cxn>
                  <a:cxn ang="0">
                    <a:pos x="316" y="858"/>
                  </a:cxn>
                  <a:cxn ang="0">
                    <a:pos x="340" y="858"/>
                  </a:cxn>
                  <a:cxn ang="0">
                    <a:pos x="374" y="891"/>
                  </a:cxn>
                  <a:cxn ang="0">
                    <a:pos x="340" y="925"/>
                  </a:cxn>
                </a:cxnLst>
                <a:rect l="0" t="0" r="r" b="b"/>
                <a:pathLst>
                  <a:path w="2121" h="925">
                    <a:moveTo>
                      <a:pt x="340" y="925"/>
                    </a:moveTo>
                    <a:cubicBezTo>
                      <a:pt x="319" y="925"/>
                      <a:pt x="319" y="925"/>
                      <a:pt x="319" y="925"/>
                    </a:cubicBezTo>
                    <a:cubicBezTo>
                      <a:pt x="142" y="925"/>
                      <a:pt x="0" y="821"/>
                      <a:pt x="0" y="694"/>
                    </a:cubicBezTo>
                    <a:cubicBezTo>
                      <a:pt x="0" y="239"/>
                      <a:pt x="0" y="239"/>
                      <a:pt x="0" y="239"/>
                    </a:cubicBezTo>
                    <a:cubicBezTo>
                      <a:pt x="0" y="104"/>
                      <a:pt x="142" y="0"/>
                      <a:pt x="316" y="0"/>
                    </a:cubicBezTo>
                    <a:cubicBezTo>
                      <a:pt x="2086" y="0"/>
                      <a:pt x="2086" y="0"/>
                      <a:pt x="2086" y="0"/>
                    </a:cubicBezTo>
                    <a:cubicBezTo>
                      <a:pt x="2104" y="0"/>
                      <a:pt x="2121" y="15"/>
                      <a:pt x="2121" y="34"/>
                    </a:cubicBezTo>
                    <a:cubicBezTo>
                      <a:pt x="2121" y="53"/>
                      <a:pt x="2107" y="68"/>
                      <a:pt x="2089" y="68"/>
                    </a:cubicBezTo>
                    <a:cubicBezTo>
                      <a:pt x="316" y="68"/>
                      <a:pt x="316" y="68"/>
                      <a:pt x="316" y="68"/>
                    </a:cubicBezTo>
                    <a:cubicBezTo>
                      <a:pt x="181" y="68"/>
                      <a:pt x="68" y="143"/>
                      <a:pt x="68" y="231"/>
                    </a:cubicBezTo>
                    <a:cubicBezTo>
                      <a:pt x="68" y="694"/>
                      <a:pt x="68" y="694"/>
                      <a:pt x="68" y="694"/>
                    </a:cubicBezTo>
                    <a:cubicBezTo>
                      <a:pt x="68" y="783"/>
                      <a:pt x="181" y="858"/>
                      <a:pt x="316" y="858"/>
                    </a:cubicBezTo>
                    <a:cubicBezTo>
                      <a:pt x="340" y="858"/>
                      <a:pt x="340" y="858"/>
                      <a:pt x="340" y="858"/>
                    </a:cubicBezTo>
                    <a:cubicBezTo>
                      <a:pt x="359" y="858"/>
                      <a:pt x="374" y="873"/>
                      <a:pt x="374" y="891"/>
                    </a:cubicBezTo>
                    <a:cubicBezTo>
                      <a:pt x="374" y="910"/>
                      <a:pt x="359" y="925"/>
                      <a:pt x="340" y="925"/>
                    </a:cubicBezTo>
                    <a:close/>
                  </a:path>
                </a:pathLst>
              </a:custGeom>
              <a:solidFill>
                <a:srgbClr val="879BAA"/>
              </a:solidFill>
              <a:ln w="9525">
                <a:noFill/>
                <a:round/>
                <a:headEnd/>
                <a:tailEnd/>
              </a:ln>
            </p:spPr>
            <p:txBody>
              <a:bodyPr/>
              <a:lstStyle/>
              <a:p>
                <a:endParaRPr lang="en-US">
                  <a:solidFill>
                    <a:srgbClr val="233746"/>
                  </a:solidFill>
                </a:endParaRPr>
              </a:p>
            </p:txBody>
          </p:sp>
          <p:sp>
            <p:nvSpPr>
              <p:cNvPr id="63" name="Freeform 343"/>
              <p:cNvSpPr>
                <a:spLocks noChangeAspect="1"/>
              </p:cNvSpPr>
              <p:nvPr/>
            </p:nvSpPr>
            <p:spPr bwMode="auto">
              <a:xfrm>
                <a:off x="4055" y="1829"/>
                <a:ext cx="856" cy="538"/>
              </a:xfrm>
              <a:custGeom>
                <a:avLst/>
                <a:gdLst/>
                <a:ahLst/>
                <a:cxnLst>
                  <a:cxn ang="0">
                    <a:pos x="138" y="360"/>
                  </a:cxn>
                  <a:cxn ang="0">
                    <a:pos x="138" y="163"/>
                  </a:cxn>
                  <a:cxn ang="0">
                    <a:pos x="105" y="163"/>
                  </a:cxn>
                  <a:cxn ang="0">
                    <a:pos x="105" y="360"/>
                  </a:cxn>
                  <a:cxn ang="0">
                    <a:pos x="0" y="360"/>
                  </a:cxn>
                  <a:cxn ang="0">
                    <a:pos x="0" y="154"/>
                  </a:cxn>
                  <a:cxn ang="0">
                    <a:pos x="135" y="0"/>
                  </a:cxn>
                  <a:cxn ang="0">
                    <a:pos x="439" y="0"/>
                  </a:cxn>
                  <a:cxn ang="0">
                    <a:pos x="574" y="154"/>
                  </a:cxn>
                  <a:cxn ang="0">
                    <a:pos x="574" y="360"/>
                  </a:cxn>
                  <a:cxn ang="0">
                    <a:pos x="461" y="360"/>
                  </a:cxn>
                  <a:cxn ang="0">
                    <a:pos x="461" y="163"/>
                  </a:cxn>
                  <a:cxn ang="0">
                    <a:pos x="428" y="163"/>
                  </a:cxn>
                  <a:cxn ang="0">
                    <a:pos x="428" y="360"/>
                  </a:cxn>
                  <a:cxn ang="0">
                    <a:pos x="138" y="360"/>
                  </a:cxn>
                </a:cxnLst>
                <a:rect l="0" t="0" r="r" b="b"/>
                <a:pathLst>
                  <a:path w="574" h="360">
                    <a:moveTo>
                      <a:pt x="138" y="360"/>
                    </a:moveTo>
                    <a:cubicBezTo>
                      <a:pt x="138" y="163"/>
                      <a:pt x="138" y="163"/>
                      <a:pt x="138" y="163"/>
                    </a:cubicBezTo>
                    <a:cubicBezTo>
                      <a:pt x="105" y="163"/>
                      <a:pt x="105" y="163"/>
                      <a:pt x="105" y="163"/>
                    </a:cubicBezTo>
                    <a:cubicBezTo>
                      <a:pt x="105" y="360"/>
                      <a:pt x="105" y="360"/>
                      <a:pt x="105" y="360"/>
                    </a:cubicBezTo>
                    <a:cubicBezTo>
                      <a:pt x="108" y="360"/>
                      <a:pt x="0" y="360"/>
                      <a:pt x="0" y="360"/>
                    </a:cubicBezTo>
                    <a:cubicBezTo>
                      <a:pt x="0" y="154"/>
                      <a:pt x="0" y="154"/>
                      <a:pt x="0" y="154"/>
                    </a:cubicBezTo>
                    <a:cubicBezTo>
                      <a:pt x="0" y="68"/>
                      <a:pt x="59" y="0"/>
                      <a:pt x="135" y="0"/>
                    </a:cubicBezTo>
                    <a:cubicBezTo>
                      <a:pt x="439" y="0"/>
                      <a:pt x="439" y="0"/>
                      <a:pt x="439" y="0"/>
                    </a:cubicBezTo>
                    <a:cubicBezTo>
                      <a:pt x="515" y="0"/>
                      <a:pt x="574" y="68"/>
                      <a:pt x="574" y="154"/>
                    </a:cubicBezTo>
                    <a:cubicBezTo>
                      <a:pt x="574" y="360"/>
                      <a:pt x="574" y="360"/>
                      <a:pt x="574" y="360"/>
                    </a:cubicBezTo>
                    <a:cubicBezTo>
                      <a:pt x="461" y="360"/>
                      <a:pt x="461" y="360"/>
                      <a:pt x="461" y="360"/>
                    </a:cubicBezTo>
                    <a:cubicBezTo>
                      <a:pt x="461" y="163"/>
                      <a:pt x="461" y="163"/>
                      <a:pt x="461" y="163"/>
                    </a:cubicBezTo>
                    <a:cubicBezTo>
                      <a:pt x="428" y="163"/>
                      <a:pt x="428" y="163"/>
                      <a:pt x="428" y="163"/>
                    </a:cubicBezTo>
                    <a:cubicBezTo>
                      <a:pt x="428" y="360"/>
                      <a:pt x="428" y="360"/>
                      <a:pt x="428" y="360"/>
                    </a:cubicBezTo>
                    <a:cubicBezTo>
                      <a:pt x="138" y="360"/>
                      <a:pt x="138" y="360"/>
                      <a:pt x="138" y="360"/>
                    </a:cubicBezTo>
                    <a:close/>
                  </a:path>
                </a:pathLst>
              </a:custGeom>
              <a:solidFill>
                <a:srgbClr val="879BAA"/>
              </a:solidFill>
              <a:ln w="9525">
                <a:noFill/>
                <a:round/>
                <a:headEnd/>
                <a:tailEnd/>
              </a:ln>
            </p:spPr>
            <p:txBody>
              <a:bodyPr/>
              <a:lstStyle/>
              <a:p>
                <a:endParaRPr lang="en-US">
                  <a:solidFill>
                    <a:srgbClr val="233746"/>
                  </a:solidFill>
                </a:endParaRPr>
              </a:p>
            </p:txBody>
          </p:sp>
          <p:sp>
            <p:nvSpPr>
              <p:cNvPr id="64" name="Oval 344"/>
              <p:cNvSpPr>
                <a:spLocks noChangeAspect="1" noChangeArrowheads="1"/>
              </p:cNvSpPr>
              <p:nvPr/>
            </p:nvSpPr>
            <p:spPr bwMode="auto">
              <a:xfrm>
                <a:off x="4288" y="1358"/>
                <a:ext cx="372" cy="355"/>
              </a:xfrm>
              <a:prstGeom prst="ellipse">
                <a:avLst/>
              </a:prstGeom>
              <a:solidFill>
                <a:srgbClr val="879BAA"/>
              </a:solidFill>
              <a:ln w="9525">
                <a:noFill/>
                <a:round/>
                <a:headEnd/>
                <a:tailEnd/>
              </a:ln>
            </p:spPr>
            <p:txBody>
              <a:bodyPr/>
              <a:lstStyle/>
              <a:p>
                <a:endParaRPr lang="en-US">
                  <a:solidFill>
                    <a:srgbClr val="233746"/>
                  </a:solidFill>
                </a:endParaRPr>
              </a:p>
            </p:txBody>
          </p:sp>
          <p:sp>
            <p:nvSpPr>
              <p:cNvPr id="65" name="Freeform 345"/>
              <p:cNvSpPr>
                <a:spLocks noChangeAspect="1"/>
              </p:cNvSpPr>
              <p:nvPr/>
            </p:nvSpPr>
            <p:spPr bwMode="auto">
              <a:xfrm>
                <a:off x="4996" y="1829"/>
                <a:ext cx="862" cy="538"/>
              </a:xfrm>
              <a:custGeom>
                <a:avLst/>
                <a:gdLst/>
                <a:ahLst/>
                <a:cxnLst>
                  <a:cxn ang="0">
                    <a:pos x="141" y="360"/>
                  </a:cxn>
                  <a:cxn ang="0">
                    <a:pos x="141" y="163"/>
                  </a:cxn>
                  <a:cxn ang="0">
                    <a:pos x="109" y="163"/>
                  </a:cxn>
                  <a:cxn ang="0">
                    <a:pos x="109" y="360"/>
                  </a:cxn>
                  <a:cxn ang="0">
                    <a:pos x="0" y="360"/>
                  </a:cxn>
                  <a:cxn ang="0">
                    <a:pos x="0" y="154"/>
                  </a:cxn>
                  <a:cxn ang="0">
                    <a:pos x="136" y="0"/>
                  </a:cxn>
                  <a:cxn ang="0">
                    <a:pos x="442" y="0"/>
                  </a:cxn>
                  <a:cxn ang="0">
                    <a:pos x="578" y="154"/>
                  </a:cxn>
                  <a:cxn ang="0">
                    <a:pos x="578" y="360"/>
                  </a:cxn>
                  <a:cxn ang="0">
                    <a:pos x="464" y="360"/>
                  </a:cxn>
                  <a:cxn ang="0">
                    <a:pos x="464" y="163"/>
                  </a:cxn>
                  <a:cxn ang="0">
                    <a:pos x="431" y="163"/>
                  </a:cxn>
                  <a:cxn ang="0">
                    <a:pos x="431" y="360"/>
                  </a:cxn>
                  <a:cxn ang="0">
                    <a:pos x="141" y="360"/>
                  </a:cxn>
                </a:cxnLst>
                <a:rect l="0" t="0" r="r" b="b"/>
                <a:pathLst>
                  <a:path w="578" h="360">
                    <a:moveTo>
                      <a:pt x="141" y="360"/>
                    </a:moveTo>
                    <a:cubicBezTo>
                      <a:pt x="141" y="163"/>
                      <a:pt x="141" y="163"/>
                      <a:pt x="141" y="163"/>
                    </a:cubicBezTo>
                    <a:cubicBezTo>
                      <a:pt x="109" y="163"/>
                      <a:pt x="109" y="163"/>
                      <a:pt x="109" y="163"/>
                    </a:cubicBezTo>
                    <a:cubicBezTo>
                      <a:pt x="109" y="360"/>
                      <a:pt x="109" y="360"/>
                      <a:pt x="109" y="360"/>
                    </a:cubicBezTo>
                    <a:cubicBezTo>
                      <a:pt x="0" y="360"/>
                      <a:pt x="0" y="360"/>
                      <a:pt x="0" y="360"/>
                    </a:cubicBezTo>
                    <a:cubicBezTo>
                      <a:pt x="0" y="154"/>
                      <a:pt x="0" y="154"/>
                      <a:pt x="0" y="154"/>
                    </a:cubicBezTo>
                    <a:cubicBezTo>
                      <a:pt x="0" y="68"/>
                      <a:pt x="63" y="0"/>
                      <a:pt x="136" y="0"/>
                    </a:cubicBezTo>
                    <a:cubicBezTo>
                      <a:pt x="442" y="0"/>
                      <a:pt x="442" y="0"/>
                      <a:pt x="442" y="0"/>
                    </a:cubicBezTo>
                    <a:cubicBezTo>
                      <a:pt x="515" y="0"/>
                      <a:pt x="578" y="68"/>
                      <a:pt x="578" y="154"/>
                    </a:cubicBezTo>
                    <a:cubicBezTo>
                      <a:pt x="578" y="360"/>
                      <a:pt x="578" y="360"/>
                      <a:pt x="578" y="360"/>
                    </a:cubicBezTo>
                    <a:cubicBezTo>
                      <a:pt x="464" y="360"/>
                      <a:pt x="464" y="360"/>
                      <a:pt x="464" y="360"/>
                    </a:cubicBezTo>
                    <a:cubicBezTo>
                      <a:pt x="464" y="163"/>
                      <a:pt x="464" y="163"/>
                      <a:pt x="464" y="163"/>
                    </a:cubicBezTo>
                    <a:cubicBezTo>
                      <a:pt x="431" y="163"/>
                      <a:pt x="431" y="163"/>
                      <a:pt x="431" y="163"/>
                    </a:cubicBezTo>
                    <a:cubicBezTo>
                      <a:pt x="431" y="360"/>
                      <a:pt x="431" y="360"/>
                      <a:pt x="431" y="360"/>
                    </a:cubicBezTo>
                    <a:cubicBezTo>
                      <a:pt x="141" y="360"/>
                      <a:pt x="141" y="360"/>
                      <a:pt x="141" y="360"/>
                    </a:cubicBezTo>
                    <a:close/>
                  </a:path>
                </a:pathLst>
              </a:custGeom>
              <a:solidFill>
                <a:srgbClr val="879BAA"/>
              </a:solidFill>
              <a:ln w="9525">
                <a:noFill/>
                <a:round/>
                <a:headEnd/>
                <a:tailEnd/>
              </a:ln>
            </p:spPr>
            <p:txBody>
              <a:bodyPr/>
              <a:lstStyle/>
              <a:p>
                <a:endParaRPr lang="en-US">
                  <a:solidFill>
                    <a:srgbClr val="233746"/>
                  </a:solidFill>
                </a:endParaRPr>
              </a:p>
            </p:txBody>
          </p:sp>
          <p:sp>
            <p:nvSpPr>
              <p:cNvPr id="66" name="Freeform 346"/>
              <p:cNvSpPr>
                <a:spLocks noChangeAspect="1"/>
              </p:cNvSpPr>
              <p:nvPr/>
            </p:nvSpPr>
            <p:spPr bwMode="auto">
              <a:xfrm>
                <a:off x="5235" y="1358"/>
                <a:ext cx="368" cy="355"/>
              </a:xfrm>
              <a:custGeom>
                <a:avLst/>
                <a:gdLst/>
                <a:ahLst/>
                <a:cxnLst>
                  <a:cxn ang="0">
                    <a:pos x="122" y="0"/>
                  </a:cxn>
                  <a:cxn ang="0">
                    <a:pos x="0" y="119"/>
                  </a:cxn>
                  <a:cxn ang="0">
                    <a:pos x="122" y="238"/>
                  </a:cxn>
                  <a:cxn ang="0">
                    <a:pos x="247" y="119"/>
                  </a:cxn>
                  <a:cxn ang="0">
                    <a:pos x="122" y="0"/>
                  </a:cxn>
                </a:cxnLst>
                <a:rect l="0" t="0" r="r" b="b"/>
                <a:pathLst>
                  <a:path w="247" h="238">
                    <a:moveTo>
                      <a:pt x="122" y="0"/>
                    </a:moveTo>
                    <a:cubicBezTo>
                      <a:pt x="55" y="0"/>
                      <a:pt x="0" y="54"/>
                      <a:pt x="0" y="119"/>
                    </a:cubicBezTo>
                    <a:cubicBezTo>
                      <a:pt x="0" y="184"/>
                      <a:pt x="55" y="238"/>
                      <a:pt x="122" y="238"/>
                    </a:cubicBezTo>
                    <a:cubicBezTo>
                      <a:pt x="193" y="238"/>
                      <a:pt x="247" y="184"/>
                      <a:pt x="247" y="119"/>
                    </a:cubicBezTo>
                    <a:cubicBezTo>
                      <a:pt x="247" y="54"/>
                      <a:pt x="193" y="0"/>
                      <a:pt x="122" y="0"/>
                    </a:cubicBezTo>
                  </a:path>
                </a:pathLst>
              </a:custGeom>
              <a:solidFill>
                <a:srgbClr val="879BAA"/>
              </a:solidFill>
              <a:ln w="9525">
                <a:noFill/>
                <a:round/>
                <a:headEnd/>
                <a:tailEnd/>
              </a:ln>
            </p:spPr>
            <p:txBody>
              <a:bodyPr/>
              <a:lstStyle/>
              <a:p>
                <a:endParaRPr lang="en-US">
                  <a:solidFill>
                    <a:srgbClr val="233746"/>
                  </a:solidFill>
                </a:endParaRPr>
              </a:p>
            </p:txBody>
          </p:sp>
          <p:sp>
            <p:nvSpPr>
              <p:cNvPr id="67" name="Freeform 347"/>
              <p:cNvSpPr>
                <a:spLocks noChangeAspect="1"/>
              </p:cNvSpPr>
              <p:nvPr/>
            </p:nvSpPr>
            <p:spPr bwMode="auto">
              <a:xfrm>
                <a:off x="3112" y="1829"/>
                <a:ext cx="841" cy="538"/>
              </a:xfrm>
              <a:custGeom>
                <a:avLst/>
                <a:gdLst/>
                <a:ahLst/>
                <a:cxnLst>
                  <a:cxn ang="0">
                    <a:pos x="135" y="360"/>
                  </a:cxn>
                  <a:cxn ang="0">
                    <a:pos x="135" y="163"/>
                  </a:cxn>
                  <a:cxn ang="0">
                    <a:pos x="103" y="163"/>
                  </a:cxn>
                  <a:cxn ang="0">
                    <a:pos x="103" y="360"/>
                  </a:cxn>
                  <a:cxn ang="0">
                    <a:pos x="0" y="360"/>
                  </a:cxn>
                  <a:cxn ang="0">
                    <a:pos x="0" y="154"/>
                  </a:cxn>
                  <a:cxn ang="0">
                    <a:pos x="133" y="0"/>
                  </a:cxn>
                  <a:cxn ang="0">
                    <a:pos x="431" y="0"/>
                  </a:cxn>
                  <a:cxn ang="0">
                    <a:pos x="564" y="154"/>
                  </a:cxn>
                  <a:cxn ang="0">
                    <a:pos x="564" y="360"/>
                  </a:cxn>
                  <a:cxn ang="0">
                    <a:pos x="450" y="360"/>
                  </a:cxn>
                  <a:cxn ang="0">
                    <a:pos x="450" y="163"/>
                  </a:cxn>
                  <a:cxn ang="0">
                    <a:pos x="420" y="163"/>
                  </a:cxn>
                  <a:cxn ang="0">
                    <a:pos x="420" y="360"/>
                  </a:cxn>
                  <a:cxn ang="0">
                    <a:pos x="135" y="360"/>
                  </a:cxn>
                </a:cxnLst>
                <a:rect l="0" t="0" r="r" b="b"/>
                <a:pathLst>
                  <a:path w="564" h="360">
                    <a:moveTo>
                      <a:pt x="135" y="360"/>
                    </a:moveTo>
                    <a:cubicBezTo>
                      <a:pt x="135" y="163"/>
                      <a:pt x="135" y="163"/>
                      <a:pt x="135" y="163"/>
                    </a:cubicBezTo>
                    <a:cubicBezTo>
                      <a:pt x="103" y="163"/>
                      <a:pt x="103" y="163"/>
                      <a:pt x="103" y="163"/>
                    </a:cubicBezTo>
                    <a:cubicBezTo>
                      <a:pt x="103" y="360"/>
                      <a:pt x="103" y="360"/>
                      <a:pt x="103" y="360"/>
                    </a:cubicBezTo>
                    <a:cubicBezTo>
                      <a:pt x="106" y="360"/>
                      <a:pt x="0" y="360"/>
                      <a:pt x="0" y="360"/>
                    </a:cubicBezTo>
                    <a:cubicBezTo>
                      <a:pt x="0" y="154"/>
                      <a:pt x="0" y="154"/>
                      <a:pt x="0" y="154"/>
                    </a:cubicBezTo>
                    <a:cubicBezTo>
                      <a:pt x="0" y="68"/>
                      <a:pt x="59" y="0"/>
                      <a:pt x="133" y="0"/>
                    </a:cubicBezTo>
                    <a:cubicBezTo>
                      <a:pt x="431" y="0"/>
                      <a:pt x="431" y="0"/>
                      <a:pt x="431" y="0"/>
                    </a:cubicBezTo>
                    <a:cubicBezTo>
                      <a:pt x="504" y="0"/>
                      <a:pt x="564" y="68"/>
                      <a:pt x="564" y="154"/>
                    </a:cubicBezTo>
                    <a:cubicBezTo>
                      <a:pt x="564" y="360"/>
                      <a:pt x="564" y="360"/>
                      <a:pt x="564" y="360"/>
                    </a:cubicBezTo>
                    <a:cubicBezTo>
                      <a:pt x="450" y="360"/>
                      <a:pt x="450" y="360"/>
                      <a:pt x="450" y="360"/>
                    </a:cubicBezTo>
                    <a:cubicBezTo>
                      <a:pt x="450" y="163"/>
                      <a:pt x="450" y="163"/>
                      <a:pt x="450" y="163"/>
                    </a:cubicBezTo>
                    <a:cubicBezTo>
                      <a:pt x="420" y="163"/>
                      <a:pt x="420" y="163"/>
                      <a:pt x="420" y="163"/>
                    </a:cubicBezTo>
                    <a:cubicBezTo>
                      <a:pt x="420" y="360"/>
                      <a:pt x="420" y="360"/>
                      <a:pt x="420" y="360"/>
                    </a:cubicBezTo>
                    <a:cubicBezTo>
                      <a:pt x="135" y="360"/>
                      <a:pt x="135" y="360"/>
                      <a:pt x="135" y="360"/>
                    </a:cubicBezTo>
                    <a:close/>
                  </a:path>
                </a:pathLst>
              </a:custGeom>
              <a:solidFill>
                <a:srgbClr val="879BAA"/>
              </a:solidFill>
              <a:ln w="9525">
                <a:noFill/>
                <a:round/>
                <a:headEnd/>
                <a:tailEnd/>
              </a:ln>
            </p:spPr>
            <p:txBody>
              <a:bodyPr/>
              <a:lstStyle/>
              <a:p>
                <a:endParaRPr lang="en-US">
                  <a:solidFill>
                    <a:srgbClr val="233746"/>
                  </a:solidFill>
                </a:endParaRPr>
              </a:p>
            </p:txBody>
          </p:sp>
          <p:sp>
            <p:nvSpPr>
              <p:cNvPr id="68" name="Oval 348"/>
              <p:cNvSpPr>
                <a:spLocks noChangeAspect="1" noChangeArrowheads="1"/>
              </p:cNvSpPr>
              <p:nvPr/>
            </p:nvSpPr>
            <p:spPr bwMode="auto">
              <a:xfrm>
                <a:off x="3346" y="1358"/>
                <a:ext cx="352" cy="355"/>
              </a:xfrm>
              <a:prstGeom prst="ellipse">
                <a:avLst/>
              </a:prstGeom>
              <a:solidFill>
                <a:srgbClr val="879BAA"/>
              </a:solidFill>
              <a:ln w="9525">
                <a:noFill/>
                <a:round/>
                <a:headEnd/>
                <a:tailEnd/>
              </a:ln>
            </p:spPr>
            <p:txBody>
              <a:bodyPr/>
              <a:lstStyle/>
              <a:p>
                <a:endParaRPr lang="en-US">
                  <a:solidFill>
                    <a:srgbClr val="233746"/>
                  </a:solidFill>
                </a:endParaRPr>
              </a:p>
            </p:txBody>
          </p:sp>
          <p:sp>
            <p:nvSpPr>
              <p:cNvPr id="69" name="Freeform 349"/>
              <p:cNvSpPr>
                <a:spLocks noChangeAspect="1"/>
              </p:cNvSpPr>
              <p:nvPr/>
            </p:nvSpPr>
            <p:spPr bwMode="auto">
              <a:xfrm>
                <a:off x="4055" y="3311"/>
                <a:ext cx="856" cy="537"/>
              </a:xfrm>
              <a:custGeom>
                <a:avLst/>
                <a:gdLst/>
                <a:ahLst/>
                <a:cxnLst>
                  <a:cxn ang="0">
                    <a:pos x="138" y="360"/>
                  </a:cxn>
                  <a:cxn ang="0">
                    <a:pos x="138" y="162"/>
                  </a:cxn>
                  <a:cxn ang="0">
                    <a:pos x="105" y="162"/>
                  </a:cxn>
                  <a:cxn ang="0">
                    <a:pos x="105" y="360"/>
                  </a:cxn>
                  <a:cxn ang="0">
                    <a:pos x="0" y="360"/>
                  </a:cxn>
                  <a:cxn ang="0">
                    <a:pos x="0" y="154"/>
                  </a:cxn>
                  <a:cxn ang="0">
                    <a:pos x="135" y="0"/>
                  </a:cxn>
                  <a:cxn ang="0">
                    <a:pos x="439" y="0"/>
                  </a:cxn>
                  <a:cxn ang="0">
                    <a:pos x="574" y="154"/>
                  </a:cxn>
                  <a:cxn ang="0">
                    <a:pos x="574" y="360"/>
                  </a:cxn>
                  <a:cxn ang="0">
                    <a:pos x="461" y="360"/>
                  </a:cxn>
                  <a:cxn ang="0">
                    <a:pos x="461" y="162"/>
                  </a:cxn>
                  <a:cxn ang="0">
                    <a:pos x="428" y="162"/>
                  </a:cxn>
                  <a:cxn ang="0">
                    <a:pos x="428" y="360"/>
                  </a:cxn>
                  <a:cxn ang="0">
                    <a:pos x="138" y="360"/>
                  </a:cxn>
                </a:cxnLst>
                <a:rect l="0" t="0" r="r" b="b"/>
                <a:pathLst>
                  <a:path w="574" h="360">
                    <a:moveTo>
                      <a:pt x="138" y="360"/>
                    </a:moveTo>
                    <a:cubicBezTo>
                      <a:pt x="138" y="162"/>
                      <a:pt x="138" y="162"/>
                      <a:pt x="138" y="162"/>
                    </a:cubicBezTo>
                    <a:cubicBezTo>
                      <a:pt x="105" y="162"/>
                      <a:pt x="105" y="162"/>
                      <a:pt x="105" y="162"/>
                    </a:cubicBezTo>
                    <a:cubicBezTo>
                      <a:pt x="105" y="360"/>
                      <a:pt x="105" y="360"/>
                      <a:pt x="105" y="360"/>
                    </a:cubicBezTo>
                    <a:cubicBezTo>
                      <a:pt x="108" y="360"/>
                      <a:pt x="0" y="360"/>
                      <a:pt x="0" y="360"/>
                    </a:cubicBezTo>
                    <a:cubicBezTo>
                      <a:pt x="0" y="154"/>
                      <a:pt x="0" y="154"/>
                      <a:pt x="0" y="154"/>
                    </a:cubicBezTo>
                    <a:cubicBezTo>
                      <a:pt x="0" y="67"/>
                      <a:pt x="59" y="0"/>
                      <a:pt x="135" y="0"/>
                    </a:cubicBezTo>
                    <a:cubicBezTo>
                      <a:pt x="439" y="0"/>
                      <a:pt x="439" y="0"/>
                      <a:pt x="439" y="0"/>
                    </a:cubicBezTo>
                    <a:cubicBezTo>
                      <a:pt x="515" y="0"/>
                      <a:pt x="574" y="67"/>
                      <a:pt x="574" y="154"/>
                    </a:cubicBezTo>
                    <a:cubicBezTo>
                      <a:pt x="574" y="360"/>
                      <a:pt x="574" y="360"/>
                      <a:pt x="574" y="360"/>
                    </a:cubicBezTo>
                    <a:cubicBezTo>
                      <a:pt x="461" y="360"/>
                      <a:pt x="461" y="360"/>
                      <a:pt x="461" y="360"/>
                    </a:cubicBezTo>
                    <a:cubicBezTo>
                      <a:pt x="461" y="162"/>
                      <a:pt x="461" y="162"/>
                      <a:pt x="461" y="162"/>
                    </a:cubicBezTo>
                    <a:cubicBezTo>
                      <a:pt x="428" y="162"/>
                      <a:pt x="428" y="162"/>
                      <a:pt x="428" y="162"/>
                    </a:cubicBezTo>
                    <a:cubicBezTo>
                      <a:pt x="428" y="360"/>
                      <a:pt x="428" y="360"/>
                      <a:pt x="428" y="360"/>
                    </a:cubicBezTo>
                    <a:cubicBezTo>
                      <a:pt x="138" y="360"/>
                      <a:pt x="138" y="360"/>
                      <a:pt x="138" y="360"/>
                    </a:cubicBezTo>
                    <a:close/>
                  </a:path>
                </a:pathLst>
              </a:custGeom>
              <a:solidFill>
                <a:srgbClr val="879BAA"/>
              </a:solidFill>
              <a:ln w="9525">
                <a:noFill/>
                <a:round/>
                <a:headEnd/>
                <a:tailEnd/>
              </a:ln>
            </p:spPr>
            <p:txBody>
              <a:bodyPr/>
              <a:lstStyle/>
              <a:p>
                <a:endParaRPr lang="en-US">
                  <a:solidFill>
                    <a:srgbClr val="233746"/>
                  </a:solidFill>
                </a:endParaRPr>
              </a:p>
            </p:txBody>
          </p:sp>
          <p:sp>
            <p:nvSpPr>
              <p:cNvPr id="70" name="Oval 350"/>
              <p:cNvSpPr>
                <a:spLocks noChangeAspect="1" noChangeArrowheads="1"/>
              </p:cNvSpPr>
              <p:nvPr/>
            </p:nvSpPr>
            <p:spPr bwMode="auto">
              <a:xfrm>
                <a:off x="4288" y="2838"/>
                <a:ext cx="372" cy="352"/>
              </a:xfrm>
              <a:prstGeom prst="ellipse">
                <a:avLst/>
              </a:prstGeom>
              <a:solidFill>
                <a:srgbClr val="879BAA"/>
              </a:solidFill>
              <a:ln w="9525">
                <a:noFill/>
                <a:round/>
                <a:headEnd/>
                <a:tailEnd/>
              </a:ln>
            </p:spPr>
            <p:txBody>
              <a:bodyPr/>
              <a:lstStyle/>
              <a:p>
                <a:endParaRPr lang="en-US">
                  <a:solidFill>
                    <a:srgbClr val="233746"/>
                  </a:solidFill>
                </a:endParaRPr>
              </a:p>
            </p:txBody>
          </p:sp>
          <p:sp>
            <p:nvSpPr>
              <p:cNvPr id="71" name="Freeform 351"/>
              <p:cNvSpPr>
                <a:spLocks noChangeAspect="1"/>
              </p:cNvSpPr>
              <p:nvPr/>
            </p:nvSpPr>
            <p:spPr bwMode="auto">
              <a:xfrm>
                <a:off x="4996" y="3311"/>
                <a:ext cx="862" cy="537"/>
              </a:xfrm>
              <a:custGeom>
                <a:avLst/>
                <a:gdLst/>
                <a:ahLst/>
                <a:cxnLst>
                  <a:cxn ang="0">
                    <a:pos x="141" y="360"/>
                  </a:cxn>
                  <a:cxn ang="0">
                    <a:pos x="141" y="162"/>
                  </a:cxn>
                  <a:cxn ang="0">
                    <a:pos x="109" y="162"/>
                  </a:cxn>
                  <a:cxn ang="0">
                    <a:pos x="109" y="360"/>
                  </a:cxn>
                  <a:cxn ang="0">
                    <a:pos x="0" y="360"/>
                  </a:cxn>
                  <a:cxn ang="0">
                    <a:pos x="0" y="154"/>
                  </a:cxn>
                  <a:cxn ang="0">
                    <a:pos x="136" y="0"/>
                  </a:cxn>
                  <a:cxn ang="0">
                    <a:pos x="442" y="0"/>
                  </a:cxn>
                  <a:cxn ang="0">
                    <a:pos x="578" y="154"/>
                  </a:cxn>
                  <a:cxn ang="0">
                    <a:pos x="578" y="360"/>
                  </a:cxn>
                  <a:cxn ang="0">
                    <a:pos x="464" y="360"/>
                  </a:cxn>
                  <a:cxn ang="0">
                    <a:pos x="464" y="162"/>
                  </a:cxn>
                  <a:cxn ang="0">
                    <a:pos x="431" y="162"/>
                  </a:cxn>
                  <a:cxn ang="0">
                    <a:pos x="431" y="360"/>
                  </a:cxn>
                  <a:cxn ang="0">
                    <a:pos x="141" y="360"/>
                  </a:cxn>
                </a:cxnLst>
                <a:rect l="0" t="0" r="r" b="b"/>
                <a:pathLst>
                  <a:path w="578" h="360">
                    <a:moveTo>
                      <a:pt x="141" y="360"/>
                    </a:moveTo>
                    <a:cubicBezTo>
                      <a:pt x="141" y="162"/>
                      <a:pt x="141" y="162"/>
                      <a:pt x="141" y="162"/>
                    </a:cubicBezTo>
                    <a:cubicBezTo>
                      <a:pt x="109" y="162"/>
                      <a:pt x="109" y="162"/>
                      <a:pt x="109" y="162"/>
                    </a:cubicBezTo>
                    <a:cubicBezTo>
                      <a:pt x="109" y="360"/>
                      <a:pt x="109" y="360"/>
                      <a:pt x="109" y="360"/>
                    </a:cubicBezTo>
                    <a:cubicBezTo>
                      <a:pt x="0" y="360"/>
                      <a:pt x="0" y="360"/>
                      <a:pt x="0" y="360"/>
                    </a:cubicBezTo>
                    <a:cubicBezTo>
                      <a:pt x="0" y="154"/>
                      <a:pt x="0" y="154"/>
                      <a:pt x="0" y="154"/>
                    </a:cubicBezTo>
                    <a:cubicBezTo>
                      <a:pt x="0" y="67"/>
                      <a:pt x="63" y="0"/>
                      <a:pt x="136" y="0"/>
                    </a:cubicBezTo>
                    <a:cubicBezTo>
                      <a:pt x="442" y="0"/>
                      <a:pt x="442" y="0"/>
                      <a:pt x="442" y="0"/>
                    </a:cubicBezTo>
                    <a:cubicBezTo>
                      <a:pt x="515" y="0"/>
                      <a:pt x="578" y="67"/>
                      <a:pt x="578" y="154"/>
                    </a:cubicBezTo>
                    <a:cubicBezTo>
                      <a:pt x="578" y="360"/>
                      <a:pt x="578" y="360"/>
                      <a:pt x="578" y="360"/>
                    </a:cubicBezTo>
                    <a:cubicBezTo>
                      <a:pt x="464" y="360"/>
                      <a:pt x="464" y="360"/>
                      <a:pt x="464" y="360"/>
                    </a:cubicBezTo>
                    <a:cubicBezTo>
                      <a:pt x="464" y="162"/>
                      <a:pt x="464" y="162"/>
                      <a:pt x="464" y="162"/>
                    </a:cubicBezTo>
                    <a:cubicBezTo>
                      <a:pt x="431" y="162"/>
                      <a:pt x="431" y="162"/>
                      <a:pt x="431" y="162"/>
                    </a:cubicBezTo>
                    <a:cubicBezTo>
                      <a:pt x="431" y="360"/>
                      <a:pt x="431" y="360"/>
                      <a:pt x="431" y="360"/>
                    </a:cubicBezTo>
                    <a:cubicBezTo>
                      <a:pt x="141" y="360"/>
                      <a:pt x="141" y="360"/>
                      <a:pt x="141" y="360"/>
                    </a:cubicBezTo>
                    <a:close/>
                  </a:path>
                </a:pathLst>
              </a:custGeom>
              <a:solidFill>
                <a:srgbClr val="879BAA"/>
              </a:solidFill>
              <a:ln w="9525">
                <a:noFill/>
                <a:round/>
                <a:headEnd/>
                <a:tailEnd/>
              </a:ln>
            </p:spPr>
            <p:txBody>
              <a:bodyPr/>
              <a:lstStyle/>
              <a:p>
                <a:endParaRPr lang="en-US">
                  <a:solidFill>
                    <a:srgbClr val="233746"/>
                  </a:solidFill>
                </a:endParaRPr>
              </a:p>
            </p:txBody>
          </p:sp>
          <p:sp>
            <p:nvSpPr>
              <p:cNvPr id="72" name="Freeform 352"/>
              <p:cNvSpPr>
                <a:spLocks noChangeAspect="1"/>
              </p:cNvSpPr>
              <p:nvPr/>
            </p:nvSpPr>
            <p:spPr bwMode="auto">
              <a:xfrm>
                <a:off x="5235" y="2838"/>
                <a:ext cx="368" cy="352"/>
              </a:xfrm>
              <a:custGeom>
                <a:avLst/>
                <a:gdLst/>
                <a:ahLst/>
                <a:cxnLst>
                  <a:cxn ang="0">
                    <a:pos x="122" y="0"/>
                  </a:cxn>
                  <a:cxn ang="0">
                    <a:pos x="0" y="119"/>
                  </a:cxn>
                  <a:cxn ang="0">
                    <a:pos x="122" y="236"/>
                  </a:cxn>
                  <a:cxn ang="0">
                    <a:pos x="247" y="119"/>
                  </a:cxn>
                  <a:cxn ang="0">
                    <a:pos x="122" y="0"/>
                  </a:cxn>
                </a:cxnLst>
                <a:rect l="0" t="0" r="r" b="b"/>
                <a:pathLst>
                  <a:path w="247" h="236">
                    <a:moveTo>
                      <a:pt x="122" y="0"/>
                    </a:moveTo>
                    <a:cubicBezTo>
                      <a:pt x="55" y="0"/>
                      <a:pt x="0" y="54"/>
                      <a:pt x="0" y="119"/>
                    </a:cubicBezTo>
                    <a:cubicBezTo>
                      <a:pt x="0" y="184"/>
                      <a:pt x="55" y="236"/>
                      <a:pt x="122" y="236"/>
                    </a:cubicBezTo>
                    <a:cubicBezTo>
                      <a:pt x="193" y="236"/>
                      <a:pt x="247" y="184"/>
                      <a:pt x="247" y="119"/>
                    </a:cubicBezTo>
                    <a:cubicBezTo>
                      <a:pt x="247" y="54"/>
                      <a:pt x="193" y="0"/>
                      <a:pt x="122" y="0"/>
                    </a:cubicBezTo>
                  </a:path>
                </a:pathLst>
              </a:custGeom>
              <a:solidFill>
                <a:srgbClr val="879BAA"/>
              </a:solidFill>
              <a:ln w="9525">
                <a:noFill/>
                <a:round/>
                <a:headEnd/>
                <a:tailEnd/>
              </a:ln>
            </p:spPr>
            <p:txBody>
              <a:bodyPr/>
              <a:lstStyle/>
              <a:p>
                <a:endParaRPr lang="en-US">
                  <a:solidFill>
                    <a:srgbClr val="233746"/>
                  </a:solidFill>
                </a:endParaRPr>
              </a:p>
            </p:txBody>
          </p:sp>
          <p:sp>
            <p:nvSpPr>
              <p:cNvPr id="73" name="Freeform 353"/>
              <p:cNvSpPr>
                <a:spLocks noChangeAspect="1"/>
              </p:cNvSpPr>
              <p:nvPr/>
            </p:nvSpPr>
            <p:spPr bwMode="auto">
              <a:xfrm>
                <a:off x="3112" y="3311"/>
                <a:ext cx="841" cy="537"/>
              </a:xfrm>
              <a:custGeom>
                <a:avLst/>
                <a:gdLst/>
                <a:ahLst/>
                <a:cxnLst>
                  <a:cxn ang="0">
                    <a:pos x="135" y="360"/>
                  </a:cxn>
                  <a:cxn ang="0">
                    <a:pos x="135" y="162"/>
                  </a:cxn>
                  <a:cxn ang="0">
                    <a:pos x="103" y="162"/>
                  </a:cxn>
                  <a:cxn ang="0">
                    <a:pos x="103" y="360"/>
                  </a:cxn>
                  <a:cxn ang="0">
                    <a:pos x="0" y="360"/>
                  </a:cxn>
                  <a:cxn ang="0">
                    <a:pos x="0" y="154"/>
                  </a:cxn>
                  <a:cxn ang="0">
                    <a:pos x="133" y="0"/>
                  </a:cxn>
                  <a:cxn ang="0">
                    <a:pos x="431" y="0"/>
                  </a:cxn>
                  <a:cxn ang="0">
                    <a:pos x="564" y="154"/>
                  </a:cxn>
                  <a:cxn ang="0">
                    <a:pos x="564" y="360"/>
                  </a:cxn>
                  <a:cxn ang="0">
                    <a:pos x="450" y="360"/>
                  </a:cxn>
                  <a:cxn ang="0">
                    <a:pos x="450" y="162"/>
                  </a:cxn>
                  <a:cxn ang="0">
                    <a:pos x="420" y="162"/>
                  </a:cxn>
                  <a:cxn ang="0">
                    <a:pos x="420" y="360"/>
                  </a:cxn>
                  <a:cxn ang="0">
                    <a:pos x="135" y="360"/>
                  </a:cxn>
                </a:cxnLst>
                <a:rect l="0" t="0" r="r" b="b"/>
                <a:pathLst>
                  <a:path w="564" h="360">
                    <a:moveTo>
                      <a:pt x="135" y="360"/>
                    </a:moveTo>
                    <a:cubicBezTo>
                      <a:pt x="135" y="162"/>
                      <a:pt x="135" y="162"/>
                      <a:pt x="135" y="162"/>
                    </a:cubicBezTo>
                    <a:cubicBezTo>
                      <a:pt x="103" y="162"/>
                      <a:pt x="103" y="162"/>
                      <a:pt x="103" y="162"/>
                    </a:cubicBezTo>
                    <a:cubicBezTo>
                      <a:pt x="103" y="360"/>
                      <a:pt x="103" y="360"/>
                      <a:pt x="103" y="360"/>
                    </a:cubicBezTo>
                    <a:cubicBezTo>
                      <a:pt x="106" y="360"/>
                      <a:pt x="0" y="360"/>
                      <a:pt x="0" y="360"/>
                    </a:cubicBezTo>
                    <a:cubicBezTo>
                      <a:pt x="0" y="154"/>
                      <a:pt x="0" y="154"/>
                      <a:pt x="0" y="154"/>
                    </a:cubicBezTo>
                    <a:cubicBezTo>
                      <a:pt x="0" y="67"/>
                      <a:pt x="59" y="0"/>
                      <a:pt x="133" y="0"/>
                    </a:cubicBezTo>
                    <a:cubicBezTo>
                      <a:pt x="431" y="0"/>
                      <a:pt x="431" y="0"/>
                      <a:pt x="431" y="0"/>
                    </a:cubicBezTo>
                    <a:cubicBezTo>
                      <a:pt x="504" y="0"/>
                      <a:pt x="564" y="67"/>
                      <a:pt x="564" y="154"/>
                    </a:cubicBezTo>
                    <a:cubicBezTo>
                      <a:pt x="564" y="360"/>
                      <a:pt x="564" y="360"/>
                      <a:pt x="564" y="360"/>
                    </a:cubicBezTo>
                    <a:cubicBezTo>
                      <a:pt x="450" y="360"/>
                      <a:pt x="450" y="360"/>
                      <a:pt x="450" y="360"/>
                    </a:cubicBezTo>
                    <a:cubicBezTo>
                      <a:pt x="450" y="162"/>
                      <a:pt x="450" y="162"/>
                      <a:pt x="450" y="162"/>
                    </a:cubicBezTo>
                    <a:cubicBezTo>
                      <a:pt x="420" y="162"/>
                      <a:pt x="420" y="162"/>
                      <a:pt x="420" y="162"/>
                    </a:cubicBezTo>
                    <a:cubicBezTo>
                      <a:pt x="420" y="360"/>
                      <a:pt x="420" y="360"/>
                      <a:pt x="420" y="360"/>
                    </a:cubicBezTo>
                    <a:cubicBezTo>
                      <a:pt x="135" y="360"/>
                      <a:pt x="135" y="360"/>
                      <a:pt x="135" y="360"/>
                    </a:cubicBezTo>
                    <a:close/>
                  </a:path>
                </a:pathLst>
              </a:custGeom>
              <a:solidFill>
                <a:srgbClr val="879BAA"/>
              </a:solidFill>
              <a:ln w="9525">
                <a:noFill/>
                <a:round/>
                <a:headEnd/>
                <a:tailEnd/>
              </a:ln>
            </p:spPr>
            <p:txBody>
              <a:bodyPr/>
              <a:lstStyle/>
              <a:p>
                <a:endParaRPr lang="en-US">
                  <a:solidFill>
                    <a:srgbClr val="233746"/>
                  </a:solidFill>
                </a:endParaRPr>
              </a:p>
            </p:txBody>
          </p:sp>
          <p:sp>
            <p:nvSpPr>
              <p:cNvPr id="74" name="Oval 354"/>
              <p:cNvSpPr>
                <a:spLocks noChangeAspect="1" noChangeArrowheads="1"/>
              </p:cNvSpPr>
              <p:nvPr/>
            </p:nvSpPr>
            <p:spPr bwMode="auto">
              <a:xfrm>
                <a:off x="3346" y="2838"/>
                <a:ext cx="352" cy="352"/>
              </a:xfrm>
              <a:prstGeom prst="ellipse">
                <a:avLst/>
              </a:prstGeom>
              <a:solidFill>
                <a:srgbClr val="879BAA"/>
              </a:solidFill>
              <a:ln w="9525">
                <a:noFill/>
                <a:round/>
                <a:headEnd/>
                <a:tailEnd/>
              </a:ln>
            </p:spPr>
            <p:txBody>
              <a:bodyPr/>
              <a:lstStyle/>
              <a:p>
                <a:endParaRPr lang="en-US">
                  <a:solidFill>
                    <a:srgbClr val="233746"/>
                  </a:solidFill>
                </a:endParaRPr>
              </a:p>
            </p:txBody>
          </p:sp>
          <p:sp>
            <p:nvSpPr>
              <p:cNvPr id="75" name="Freeform 355"/>
              <p:cNvSpPr>
                <a:spLocks noChangeAspect="1"/>
              </p:cNvSpPr>
              <p:nvPr/>
            </p:nvSpPr>
            <p:spPr bwMode="auto">
              <a:xfrm>
                <a:off x="5791" y="3596"/>
                <a:ext cx="182" cy="100"/>
              </a:xfrm>
              <a:custGeom>
                <a:avLst/>
                <a:gdLst/>
                <a:ahLst/>
                <a:cxnLst>
                  <a:cxn ang="0">
                    <a:pos x="88" y="67"/>
                  </a:cxn>
                  <a:cxn ang="0">
                    <a:pos x="34" y="67"/>
                  </a:cxn>
                  <a:cxn ang="0">
                    <a:pos x="0" y="33"/>
                  </a:cxn>
                  <a:cxn ang="0">
                    <a:pos x="34" y="0"/>
                  </a:cxn>
                  <a:cxn ang="0">
                    <a:pos x="88" y="0"/>
                  </a:cxn>
                  <a:cxn ang="0">
                    <a:pos x="122" y="33"/>
                  </a:cxn>
                  <a:cxn ang="0">
                    <a:pos x="88" y="67"/>
                  </a:cxn>
                </a:cxnLst>
                <a:rect l="0" t="0" r="r" b="b"/>
                <a:pathLst>
                  <a:path w="122" h="67">
                    <a:moveTo>
                      <a:pt x="88" y="67"/>
                    </a:moveTo>
                    <a:cubicBezTo>
                      <a:pt x="34" y="67"/>
                      <a:pt x="34" y="67"/>
                      <a:pt x="34" y="67"/>
                    </a:cubicBezTo>
                    <a:cubicBezTo>
                      <a:pt x="15" y="67"/>
                      <a:pt x="0" y="52"/>
                      <a:pt x="0" y="33"/>
                    </a:cubicBezTo>
                    <a:cubicBezTo>
                      <a:pt x="0" y="15"/>
                      <a:pt x="15" y="0"/>
                      <a:pt x="34" y="0"/>
                    </a:cubicBezTo>
                    <a:cubicBezTo>
                      <a:pt x="88" y="0"/>
                      <a:pt x="88" y="0"/>
                      <a:pt x="88" y="0"/>
                    </a:cubicBezTo>
                    <a:cubicBezTo>
                      <a:pt x="107" y="0"/>
                      <a:pt x="122" y="15"/>
                      <a:pt x="122" y="33"/>
                    </a:cubicBezTo>
                    <a:cubicBezTo>
                      <a:pt x="122" y="52"/>
                      <a:pt x="107" y="67"/>
                      <a:pt x="88" y="67"/>
                    </a:cubicBezTo>
                    <a:close/>
                  </a:path>
                </a:pathLst>
              </a:custGeom>
              <a:solidFill>
                <a:srgbClr val="879BAA"/>
              </a:solidFill>
              <a:ln w="9525">
                <a:noFill/>
                <a:round/>
                <a:headEnd/>
                <a:tailEnd/>
              </a:ln>
            </p:spPr>
            <p:txBody>
              <a:bodyPr/>
              <a:lstStyle/>
              <a:p>
                <a:endParaRPr lang="en-US">
                  <a:solidFill>
                    <a:srgbClr val="233746"/>
                  </a:solidFill>
                </a:endParaRPr>
              </a:p>
            </p:txBody>
          </p:sp>
          <p:sp>
            <p:nvSpPr>
              <p:cNvPr id="76" name="Freeform 356"/>
              <p:cNvSpPr>
                <a:spLocks noChangeAspect="1"/>
              </p:cNvSpPr>
              <p:nvPr/>
            </p:nvSpPr>
            <p:spPr bwMode="auto">
              <a:xfrm>
                <a:off x="3903" y="3596"/>
                <a:ext cx="201" cy="100"/>
              </a:xfrm>
              <a:custGeom>
                <a:avLst/>
                <a:gdLst/>
                <a:ahLst/>
                <a:cxnLst>
                  <a:cxn ang="0">
                    <a:pos x="102" y="67"/>
                  </a:cxn>
                  <a:cxn ang="0">
                    <a:pos x="34" y="67"/>
                  </a:cxn>
                  <a:cxn ang="0">
                    <a:pos x="0" y="33"/>
                  </a:cxn>
                  <a:cxn ang="0">
                    <a:pos x="34" y="0"/>
                  </a:cxn>
                  <a:cxn ang="0">
                    <a:pos x="102" y="0"/>
                  </a:cxn>
                  <a:cxn ang="0">
                    <a:pos x="135" y="33"/>
                  </a:cxn>
                  <a:cxn ang="0">
                    <a:pos x="102" y="67"/>
                  </a:cxn>
                </a:cxnLst>
                <a:rect l="0" t="0" r="r" b="b"/>
                <a:pathLst>
                  <a:path w="135" h="67">
                    <a:moveTo>
                      <a:pt x="102" y="67"/>
                    </a:moveTo>
                    <a:cubicBezTo>
                      <a:pt x="34" y="67"/>
                      <a:pt x="34" y="67"/>
                      <a:pt x="34" y="67"/>
                    </a:cubicBezTo>
                    <a:cubicBezTo>
                      <a:pt x="15" y="67"/>
                      <a:pt x="0" y="52"/>
                      <a:pt x="0" y="33"/>
                    </a:cubicBezTo>
                    <a:cubicBezTo>
                      <a:pt x="0" y="15"/>
                      <a:pt x="15" y="0"/>
                      <a:pt x="34" y="0"/>
                    </a:cubicBezTo>
                    <a:cubicBezTo>
                      <a:pt x="102" y="0"/>
                      <a:pt x="102" y="0"/>
                      <a:pt x="102" y="0"/>
                    </a:cubicBezTo>
                    <a:cubicBezTo>
                      <a:pt x="120" y="0"/>
                      <a:pt x="135" y="15"/>
                      <a:pt x="135" y="33"/>
                    </a:cubicBezTo>
                    <a:cubicBezTo>
                      <a:pt x="135" y="52"/>
                      <a:pt x="120" y="67"/>
                      <a:pt x="102" y="67"/>
                    </a:cubicBezTo>
                    <a:close/>
                  </a:path>
                </a:pathLst>
              </a:custGeom>
              <a:solidFill>
                <a:srgbClr val="879BAA"/>
              </a:solidFill>
              <a:ln w="9525">
                <a:noFill/>
                <a:round/>
                <a:headEnd/>
                <a:tailEnd/>
              </a:ln>
            </p:spPr>
            <p:txBody>
              <a:bodyPr/>
              <a:lstStyle/>
              <a:p>
                <a:endParaRPr lang="en-US">
                  <a:solidFill>
                    <a:srgbClr val="233746"/>
                  </a:solidFill>
                </a:endParaRPr>
              </a:p>
            </p:txBody>
          </p:sp>
          <p:sp>
            <p:nvSpPr>
              <p:cNvPr id="77" name="Freeform 357"/>
              <p:cNvSpPr>
                <a:spLocks noChangeAspect="1"/>
              </p:cNvSpPr>
              <p:nvPr/>
            </p:nvSpPr>
            <p:spPr bwMode="auto">
              <a:xfrm>
                <a:off x="4829" y="3596"/>
                <a:ext cx="217" cy="100"/>
              </a:xfrm>
              <a:custGeom>
                <a:avLst/>
                <a:gdLst/>
                <a:ahLst/>
                <a:cxnLst>
                  <a:cxn ang="0">
                    <a:pos x="112" y="67"/>
                  </a:cxn>
                  <a:cxn ang="0">
                    <a:pos x="34" y="67"/>
                  </a:cxn>
                  <a:cxn ang="0">
                    <a:pos x="0" y="33"/>
                  </a:cxn>
                  <a:cxn ang="0">
                    <a:pos x="34" y="0"/>
                  </a:cxn>
                  <a:cxn ang="0">
                    <a:pos x="112" y="0"/>
                  </a:cxn>
                  <a:cxn ang="0">
                    <a:pos x="146" y="33"/>
                  </a:cxn>
                  <a:cxn ang="0">
                    <a:pos x="112" y="67"/>
                  </a:cxn>
                </a:cxnLst>
                <a:rect l="0" t="0" r="r" b="b"/>
                <a:pathLst>
                  <a:path w="146" h="67">
                    <a:moveTo>
                      <a:pt x="112" y="67"/>
                    </a:moveTo>
                    <a:cubicBezTo>
                      <a:pt x="34" y="67"/>
                      <a:pt x="34" y="67"/>
                      <a:pt x="34" y="67"/>
                    </a:cubicBezTo>
                    <a:cubicBezTo>
                      <a:pt x="15" y="67"/>
                      <a:pt x="0" y="52"/>
                      <a:pt x="0" y="33"/>
                    </a:cubicBezTo>
                    <a:cubicBezTo>
                      <a:pt x="0" y="15"/>
                      <a:pt x="15" y="0"/>
                      <a:pt x="34" y="0"/>
                    </a:cubicBezTo>
                    <a:cubicBezTo>
                      <a:pt x="112" y="0"/>
                      <a:pt x="112" y="0"/>
                      <a:pt x="112" y="0"/>
                    </a:cubicBezTo>
                    <a:cubicBezTo>
                      <a:pt x="131" y="0"/>
                      <a:pt x="146" y="15"/>
                      <a:pt x="146" y="33"/>
                    </a:cubicBezTo>
                    <a:cubicBezTo>
                      <a:pt x="146" y="52"/>
                      <a:pt x="131" y="67"/>
                      <a:pt x="112" y="67"/>
                    </a:cubicBezTo>
                    <a:close/>
                  </a:path>
                </a:pathLst>
              </a:custGeom>
              <a:solidFill>
                <a:srgbClr val="879BAA"/>
              </a:solidFill>
              <a:ln w="9525">
                <a:noFill/>
                <a:round/>
                <a:headEnd/>
                <a:tailEnd/>
              </a:ln>
            </p:spPr>
            <p:txBody>
              <a:bodyPr/>
              <a:lstStyle/>
              <a:p>
                <a:endParaRPr lang="en-US">
                  <a:solidFill>
                    <a:srgbClr val="233746"/>
                  </a:solidFill>
                </a:endParaRPr>
              </a:p>
            </p:txBody>
          </p:sp>
        </p:grpSp>
      </p:grpSp>
      <p:grpSp>
        <p:nvGrpSpPr>
          <p:cNvPr id="78" name="Group 77"/>
          <p:cNvGrpSpPr>
            <a:grpSpLocks noChangeAspect="1"/>
          </p:cNvGrpSpPr>
          <p:nvPr/>
        </p:nvGrpSpPr>
        <p:grpSpPr>
          <a:xfrm>
            <a:off x="4155503" y="1307251"/>
            <a:ext cx="359999" cy="359999"/>
            <a:chOff x="4709523" y="2331721"/>
            <a:chExt cx="359999" cy="359999"/>
          </a:xfrm>
        </p:grpSpPr>
        <p:sp>
          <p:nvSpPr>
            <p:cNvPr id="79" name="Rectangle 253"/>
            <p:cNvSpPr>
              <a:spLocks noChangeAspect="1" noChangeArrowheads="1"/>
            </p:cNvSpPr>
            <p:nvPr>
              <p:custDataLst>
                <p:tags r:id="rId1"/>
              </p:custDataLst>
            </p:nvPr>
          </p:nvSpPr>
          <p:spPr bwMode="gray">
            <a:xfrm>
              <a:off x="4709523" y="2331721"/>
              <a:ext cx="359999" cy="359999"/>
            </a:xfrm>
            <a:prstGeom prst="rect">
              <a:avLst/>
            </a:prstGeom>
            <a:solidFill>
              <a:srgbClr val="FFFFFF"/>
            </a:solidFill>
            <a:ln w="9525" algn="ctr">
              <a:solidFill>
                <a:srgbClr val="879BAA"/>
              </a:solidFill>
              <a:miter lim="800000"/>
              <a:headEnd/>
              <a:tailEnd/>
            </a:ln>
            <a:effectLst/>
          </p:spPr>
          <p:txBody>
            <a:bodyPr lIns="0" tIns="0" rIns="0" bIns="0" anchor="ctr"/>
            <a:lstStyle/>
            <a:p>
              <a:pPr algn="ctr" eaLnBrk="0" hangingPunct="0">
                <a:buSzPct val="115000"/>
                <a:buFont typeface="Symbol" pitchFamily="18" charset="2"/>
                <a:buNone/>
              </a:pPr>
              <a:endParaRPr lang="en-US" sz="2400" b="1">
                <a:solidFill>
                  <a:srgbClr val="233746"/>
                </a:solidFill>
                <a:cs typeface="Arial" charset="0"/>
              </a:endParaRPr>
            </a:p>
          </p:txBody>
        </p:sp>
        <p:grpSp>
          <p:nvGrpSpPr>
            <p:cNvPr id="80" name="Group 1125"/>
            <p:cNvGrpSpPr>
              <a:grpSpLocks noChangeAspect="1"/>
            </p:cNvGrpSpPr>
            <p:nvPr/>
          </p:nvGrpSpPr>
          <p:grpSpPr>
            <a:xfrm>
              <a:off x="4715235" y="2383944"/>
              <a:ext cx="332740" cy="255553"/>
              <a:chOff x="2368030" y="2950579"/>
              <a:chExt cx="3116536" cy="2393582"/>
            </a:xfrm>
          </p:grpSpPr>
          <p:grpSp>
            <p:nvGrpSpPr>
              <p:cNvPr id="81" name="Group 204"/>
              <p:cNvGrpSpPr/>
              <p:nvPr/>
            </p:nvGrpSpPr>
            <p:grpSpPr>
              <a:xfrm>
                <a:off x="3322629" y="2950579"/>
                <a:ext cx="2161937" cy="1718738"/>
                <a:chOff x="1588453" y="2323477"/>
                <a:chExt cx="230822" cy="183503"/>
              </a:xfrm>
            </p:grpSpPr>
            <p:grpSp>
              <p:nvGrpSpPr>
                <p:cNvPr id="85" name="Group 208"/>
                <p:cNvGrpSpPr/>
                <p:nvPr/>
              </p:nvGrpSpPr>
              <p:grpSpPr>
                <a:xfrm>
                  <a:off x="1620838" y="2352675"/>
                  <a:ext cx="198437" cy="154305"/>
                  <a:chOff x="1577023" y="2350770"/>
                  <a:chExt cx="198437" cy="154305"/>
                </a:xfrm>
              </p:grpSpPr>
              <p:sp>
                <p:nvSpPr>
                  <p:cNvPr id="87" name="Frame 86"/>
                  <p:cNvSpPr/>
                  <p:nvPr/>
                </p:nvSpPr>
                <p:spPr bwMode="auto">
                  <a:xfrm>
                    <a:off x="1577023" y="2350770"/>
                    <a:ext cx="198437" cy="154305"/>
                  </a:xfrm>
                  <a:prstGeom prst="frame">
                    <a:avLst>
                      <a:gd name="adj1" fmla="val 10031"/>
                    </a:avLst>
                  </a:prstGeom>
                  <a:solidFill>
                    <a:srgbClr val="879BAA"/>
                  </a:solidFill>
                  <a:ln>
                    <a:no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13" tIns="54006" rIns="108013" bIns="54006" numCol="1" spcCol="72000" rtlCol="0" anchor="t" anchorCtr="0">
                    <a:noAutofit/>
                  </a:bodyPr>
                  <a:lstStyle/>
                  <a:p>
                    <a:pPr algn="ctr" fontAlgn="auto">
                      <a:spcBef>
                        <a:spcPct val="0"/>
                      </a:spcBef>
                      <a:spcAft>
                        <a:spcPts val="0"/>
                      </a:spcAft>
                      <a:buClr>
                        <a:srgbClr val="879BAA"/>
                      </a:buClr>
                    </a:pPr>
                    <a:endParaRPr lang="en-US" sz="1200" kern="0" dirty="0" smtClean="0">
                      <a:solidFill>
                        <a:srgbClr val="000000"/>
                      </a:solidFill>
                    </a:endParaRPr>
                  </a:p>
                </p:txBody>
              </p:sp>
              <p:sp>
                <p:nvSpPr>
                  <p:cNvPr id="88" name="Rectangle 87"/>
                  <p:cNvSpPr/>
                  <p:nvPr/>
                </p:nvSpPr>
                <p:spPr bwMode="auto">
                  <a:xfrm>
                    <a:off x="1678306" y="2418398"/>
                    <a:ext cx="60960" cy="10800"/>
                  </a:xfrm>
                  <a:prstGeom prst="rect">
                    <a:avLst/>
                  </a:prstGeom>
                  <a:solidFill>
                    <a:srgbClr val="879BAA"/>
                  </a:solidFill>
                  <a:ln>
                    <a:no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13" tIns="54006" rIns="108013" bIns="54006" numCol="1" spcCol="72000" rtlCol="0" anchor="t" anchorCtr="0">
                    <a:noAutofit/>
                  </a:bodyPr>
                  <a:lstStyle/>
                  <a:p>
                    <a:pPr algn="ctr" fontAlgn="auto">
                      <a:spcBef>
                        <a:spcPct val="0"/>
                      </a:spcBef>
                      <a:spcAft>
                        <a:spcPts val="0"/>
                      </a:spcAft>
                      <a:buClr>
                        <a:srgbClr val="879BAA"/>
                      </a:buClr>
                    </a:pPr>
                    <a:endParaRPr lang="en-US" sz="1200" kern="0" dirty="0" smtClean="0">
                      <a:solidFill>
                        <a:srgbClr val="000000"/>
                      </a:solidFill>
                    </a:endParaRPr>
                  </a:p>
                </p:txBody>
              </p:sp>
              <p:sp>
                <p:nvSpPr>
                  <p:cNvPr id="89" name="Rectangle 88"/>
                  <p:cNvSpPr/>
                  <p:nvPr/>
                </p:nvSpPr>
                <p:spPr bwMode="auto">
                  <a:xfrm>
                    <a:off x="1678306" y="2447925"/>
                    <a:ext cx="60960" cy="10800"/>
                  </a:xfrm>
                  <a:prstGeom prst="rect">
                    <a:avLst/>
                  </a:prstGeom>
                  <a:solidFill>
                    <a:srgbClr val="879BAA"/>
                  </a:solidFill>
                  <a:ln>
                    <a:no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13" tIns="54006" rIns="108013" bIns="54006" numCol="1" spcCol="72000" rtlCol="0" anchor="t" anchorCtr="0">
                    <a:noAutofit/>
                  </a:bodyPr>
                  <a:lstStyle/>
                  <a:p>
                    <a:pPr algn="ctr" fontAlgn="auto">
                      <a:spcBef>
                        <a:spcPct val="0"/>
                      </a:spcBef>
                      <a:spcAft>
                        <a:spcPts val="0"/>
                      </a:spcAft>
                      <a:buClr>
                        <a:srgbClr val="879BAA"/>
                      </a:buClr>
                    </a:pPr>
                    <a:endParaRPr lang="en-US" sz="1200" kern="0" dirty="0" smtClean="0">
                      <a:solidFill>
                        <a:srgbClr val="000000"/>
                      </a:solidFill>
                    </a:endParaRPr>
                  </a:p>
                </p:txBody>
              </p:sp>
              <p:sp>
                <p:nvSpPr>
                  <p:cNvPr id="90" name="Rectangle 89"/>
                  <p:cNvSpPr/>
                  <p:nvPr/>
                </p:nvSpPr>
                <p:spPr bwMode="auto">
                  <a:xfrm>
                    <a:off x="1678306" y="2388870"/>
                    <a:ext cx="60960" cy="10800"/>
                  </a:xfrm>
                  <a:prstGeom prst="rect">
                    <a:avLst/>
                  </a:prstGeom>
                  <a:solidFill>
                    <a:srgbClr val="879BAA"/>
                  </a:solidFill>
                  <a:ln>
                    <a:no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13" tIns="54006" rIns="108013" bIns="54006" numCol="1" spcCol="72000" rtlCol="0" anchor="t" anchorCtr="0">
                    <a:noAutofit/>
                  </a:bodyPr>
                  <a:lstStyle/>
                  <a:p>
                    <a:pPr algn="ctr" fontAlgn="auto">
                      <a:spcBef>
                        <a:spcPct val="0"/>
                      </a:spcBef>
                      <a:spcAft>
                        <a:spcPts val="0"/>
                      </a:spcAft>
                      <a:buClr>
                        <a:srgbClr val="879BAA"/>
                      </a:buClr>
                    </a:pPr>
                    <a:endParaRPr lang="en-US" sz="1200" kern="0" dirty="0" smtClean="0">
                      <a:solidFill>
                        <a:srgbClr val="000000"/>
                      </a:solidFill>
                    </a:endParaRPr>
                  </a:p>
                </p:txBody>
              </p:sp>
            </p:grpSp>
            <p:sp>
              <p:nvSpPr>
                <p:cNvPr id="86" name="Freeform 14"/>
                <p:cNvSpPr>
                  <a:spLocks/>
                </p:cNvSpPr>
                <p:nvPr/>
              </p:nvSpPr>
              <p:spPr bwMode="auto">
                <a:xfrm>
                  <a:off x="1588453" y="2323477"/>
                  <a:ext cx="198437" cy="154304"/>
                </a:xfrm>
                <a:custGeom>
                  <a:avLst/>
                  <a:gdLst/>
                  <a:ahLst/>
                  <a:cxnLst>
                    <a:cxn ang="0">
                      <a:pos x="47" y="170"/>
                    </a:cxn>
                    <a:cxn ang="0">
                      <a:pos x="18" y="170"/>
                    </a:cxn>
                    <a:cxn ang="0">
                      <a:pos x="18" y="19"/>
                    </a:cxn>
                    <a:cxn ang="0">
                      <a:pos x="226" y="19"/>
                    </a:cxn>
                    <a:cxn ang="0">
                      <a:pos x="226" y="47"/>
                    </a:cxn>
                    <a:cxn ang="0">
                      <a:pos x="245" y="47"/>
                    </a:cxn>
                    <a:cxn ang="0">
                      <a:pos x="245" y="0"/>
                    </a:cxn>
                    <a:cxn ang="0">
                      <a:pos x="0" y="0"/>
                    </a:cxn>
                    <a:cxn ang="0">
                      <a:pos x="0" y="189"/>
                    </a:cxn>
                    <a:cxn ang="0">
                      <a:pos x="47" y="189"/>
                    </a:cxn>
                    <a:cxn ang="0">
                      <a:pos x="47" y="170"/>
                    </a:cxn>
                  </a:cxnLst>
                  <a:rect l="0" t="0" r="r" b="b"/>
                  <a:pathLst>
                    <a:path w="245" h="189">
                      <a:moveTo>
                        <a:pt x="47" y="170"/>
                      </a:moveTo>
                      <a:lnTo>
                        <a:pt x="18" y="170"/>
                      </a:lnTo>
                      <a:lnTo>
                        <a:pt x="18" y="19"/>
                      </a:lnTo>
                      <a:lnTo>
                        <a:pt x="226" y="19"/>
                      </a:lnTo>
                      <a:lnTo>
                        <a:pt x="226" y="47"/>
                      </a:lnTo>
                      <a:lnTo>
                        <a:pt x="245" y="47"/>
                      </a:lnTo>
                      <a:lnTo>
                        <a:pt x="245" y="0"/>
                      </a:lnTo>
                      <a:lnTo>
                        <a:pt x="0" y="0"/>
                      </a:lnTo>
                      <a:lnTo>
                        <a:pt x="0" y="189"/>
                      </a:lnTo>
                      <a:lnTo>
                        <a:pt x="47" y="189"/>
                      </a:lnTo>
                      <a:lnTo>
                        <a:pt x="47" y="170"/>
                      </a:lnTo>
                      <a:close/>
                    </a:path>
                  </a:pathLst>
                </a:custGeom>
                <a:solidFill>
                  <a:srgbClr val="879BA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2" name="Group 1124"/>
              <p:cNvGrpSpPr>
                <a:grpSpLocks noChangeAspect="1"/>
              </p:cNvGrpSpPr>
              <p:nvPr/>
            </p:nvGrpSpPr>
            <p:grpSpPr>
              <a:xfrm>
                <a:off x="2368030" y="3995253"/>
                <a:ext cx="2969113" cy="1348908"/>
                <a:chOff x="2368030" y="3995253"/>
                <a:chExt cx="2969113" cy="1348908"/>
              </a:xfrm>
            </p:grpSpPr>
            <p:sp>
              <p:nvSpPr>
                <p:cNvPr id="83" name="Rectangle 31"/>
                <p:cNvSpPr>
                  <a:spLocks noChangeAspect="1" noChangeArrowheads="1"/>
                </p:cNvSpPr>
                <p:nvPr/>
              </p:nvSpPr>
              <p:spPr bwMode="auto">
                <a:xfrm flipH="1">
                  <a:off x="2368030" y="3995253"/>
                  <a:ext cx="329487" cy="824535"/>
                </a:xfrm>
                <a:prstGeom prst="rect">
                  <a:avLst/>
                </a:prstGeom>
                <a:solidFill>
                  <a:srgbClr val="879BAA"/>
                </a:solidFill>
                <a:ln w="9525">
                  <a:noFill/>
                  <a:miter lim="800000"/>
                  <a:headEnd/>
                  <a:tailEnd/>
                </a:ln>
              </p:spPr>
              <p:txBody>
                <a:bodyPr/>
                <a:lstStyle/>
                <a:p>
                  <a:pPr fontAlgn="auto">
                    <a:spcBef>
                      <a:spcPts val="0"/>
                    </a:spcBef>
                    <a:spcAft>
                      <a:spcPts val="0"/>
                    </a:spcAft>
                    <a:defRPr/>
                  </a:pPr>
                  <a:endParaRPr lang="en-US" kern="0" smtClean="0">
                    <a:solidFill>
                      <a:sysClr val="windowText" lastClr="000000"/>
                    </a:solidFill>
                  </a:endParaRPr>
                </a:p>
              </p:txBody>
            </p:sp>
            <p:sp>
              <p:nvSpPr>
                <p:cNvPr id="84" name="Freeform 10"/>
                <p:cNvSpPr>
                  <a:spLocks noChangeAspect="1"/>
                </p:cNvSpPr>
                <p:nvPr/>
              </p:nvSpPr>
              <p:spPr bwMode="auto">
                <a:xfrm>
                  <a:off x="2767774" y="4008122"/>
                  <a:ext cx="2569369" cy="1336039"/>
                </a:xfrm>
                <a:custGeom>
                  <a:avLst/>
                  <a:gdLst/>
                  <a:ahLst/>
                  <a:cxnLst>
                    <a:cxn ang="0">
                      <a:pos x="1322" y="421"/>
                    </a:cxn>
                    <a:cxn ang="0">
                      <a:pos x="1088" y="506"/>
                    </a:cxn>
                    <a:cxn ang="0">
                      <a:pos x="776" y="496"/>
                    </a:cxn>
                    <a:cxn ang="0">
                      <a:pos x="485" y="364"/>
                    </a:cxn>
                    <a:cxn ang="0">
                      <a:pos x="485" y="344"/>
                    </a:cxn>
                    <a:cxn ang="0">
                      <a:pos x="871" y="469"/>
                    </a:cxn>
                    <a:cxn ang="0">
                      <a:pos x="871" y="408"/>
                    </a:cxn>
                    <a:cxn ang="0">
                      <a:pos x="0" y="0"/>
                    </a:cxn>
                    <a:cxn ang="0">
                      <a:pos x="0" y="339"/>
                    </a:cxn>
                    <a:cxn ang="0">
                      <a:pos x="580" y="648"/>
                    </a:cxn>
                    <a:cxn ang="0">
                      <a:pos x="1108" y="645"/>
                    </a:cxn>
                    <a:cxn ang="0">
                      <a:pos x="1322" y="421"/>
                    </a:cxn>
                  </a:cxnLst>
                  <a:rect l="0" t="0" r="r" b="b"/>
                  <a:pathLst>
                    <a:path w="1345" h="699">
                      <a:moveTo>
                        <a:pt x="1322" y="421"/>
                      </a:moveTo>
                      <a:cubicBezTo>
                        <a:pt x="1295" y="347"/>
                        <a:pt x="1088" y="506"/>
                        <a:pt x="1088" y="506"/>
                      </a:cubicBezTo>
                      <a:cubicBezTo>
                        <a:pt x="1088" y="506"/>
                        <a:pt x="1078" y="496"/>
                        <a:pt x="776" y="496"/>
                      </a:cubicBezTo>
                      <a:cubicBezTo>
                        <a:pt x="729" y="496"/>
                        <a:pt x="556" y="431"/>
                        <a:pt x="485" y="364"/>
                      </a:cubicBezTo>
                      <a:cubicBezTo>
                        <a:pt x="458" y="337"/>
                        <a:pt x="485" y="344"/>
                        <a:pt x="485" y="344"/>
                      </a:cubicBezTo>
                      <a:cubicBezTo>
                        <a:pt x="590" y="401"/>
                        <a:pt x="773" y="523"/>
                        <a:pt x="871" y="469"/>
                      </a:cubicBezTo>
                      <a:cubicBezTo>
                        <a:pt x="915" y="445"/>
                        <a:pt x="871" y="408"/>
                        <a:pt x="871" y="408"/>
                      </a:cubicBezTo>
                      <a:cubicBezTo>
                        <a:pt x="725" y="330"/>
                        <a:pt x="526" y="89"/>
                        <a:pt x="0" y="0"/>
                      </a:cubicBezTo>
                      <a:cubicBezTo>
                        <a:pt x="0" y="339"/>
                        <a:pt x="0" y="339"/>
                        <a:pt x="0" y="339"/>
                      </a:cubicBezTo>
                      <a:cubicBezTo>
                        <a:pt x="100" y="447"/>
                        <a:pt x="396" y="597"/>
                        <a:pt x="580" y="648"/>
                      </a:cubicBezTo>
                      <a:cubicBezTo>
                        <a:pt x="765" y="699"/>
                        <a:pt x="1047" y="668"/>
                        <a:pt x="1108" y="645"/>
                      </a:cubicBezTo>
                      <a:cubicBezTo>
                        <a:pt x="1169" y="621"/>
                        <a:pt x="1345" y="489"/>
                        <a:pt x="1322" y="421"/>
                      </a:cubicBezTo>
                      <a:close/>
                    </a:path>
                  </a:pathLst>
                </a:custGeom>
                <a:solidFill>
                  <a:srgbClr val="879BA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spTree>
    <p:extLst>
      <p:ext uri="{BB962C8B-B14F-4D97-AF65-F5344CB8AC3E}">
        <p14:creationId xmlns:p14="http://schemas.microsoft.com/office/powerpoint/2010/main" val="2182469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0"/>
              </a:spcAft>
            </a:pPr>
            <a:r>
              <a:rPr lang="en-US" smtClean="0">
                <a:solidFill>
                  <a:srgbClr val="005691"/>
                </a:solidFill>
                <a:latin typeface="+mn-lt"/>
                <a:ea typeface="+mn-ea"/>
                <a:cs typeface="+mn-ea"/>
              </a:rPr>
              <a:t>Traditional question: How </a:t>
            </a:r>
            <a:r>
              <a:rPr lang="en-US" dirty="0" smtClean="0">
                <a:solidFill>
                  <a:srgbClr val="005691"/>
                </a:solidFill>
                <a:latin typeface="+mn-lt"/>
                <a:ea typeface="+mn-ea"/>
                <a:cs typeface="+mn-ea"/>
              </a:rPr>
              <a:t>to overcome innovators</a:t>
            </a:r>
            <a:r>
              <a:rPr lang="en-US" dirty="0">
                <a:solidFill>
                  <a:srgbClr val="005691"/>
                </a:solidFill>
                <a:latin typeface="+mn-lt"/>
                <a:ea typeface="+mn-ea"/>
                <a:cs typeface="+mn-ea"/>
              </a:rPr>
              <a:t>’ </a:t>
            </a:r>
            <a:r>
              <a:rPr lang="en-US" dirty="0" smtClean="0">
                <a:solidFill>
                  <a:srgbClr val="005691"/>
                </a:solidFill>
                <a:latin typeface="+mn-lt"/>
                <a:ea typeface="+mn-ea"/>
                <a:cs typeface="+mn-ea"/>
              </a:rPr>
              <a:t>dilemma? </a:t>
            </a:r>
            <a:endParaRPr lang="en-US" dirty="0">
              <a:solidFill>
                <a:srgbClr val="005691"/>
              </a:solidFill>
              <a:latin typeface="+mn-lt"/>
              <a:ea typeface="+mn-ea"/>
              <a:cs typeface="+mn-ea"/>
            </a:endParaRPr>
          </a:p>
        </p:txBody>
      </p:sp>
      <p:sp>
        <p:nvSpPr>
          <p:cNvPr id="6" name="Rectangle 8"/>
          <p:cNvSpPr>
            <a:spLocks noChangeArrowheads="1"/>
          </p:cNvSpPr>
          <p:nvPr>
            <p:custDataLst>
              <p:tags r:id="rId2"/>
            </p:custDataLst>
          </p:nvPr>
        </p:nvSpPr>
        <p:spPr bwMode="gray">
          <a:xfrm rot="20787719">
            <a:off x="2374680" y="2854258"/>
            <a:ext cx="1590179" cy="5539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panose="020B0604020202020204" pitchFamily="34" charset="0"/>
              </a:defRPr>
            </a:lvl1pPr>
            <a:lvl2pPr marL="152400" indent="-152400">
              <a:defRPr>
                <a:solidFill>
                  <a:schemeClr val="tx1"/>
                </a:solidFill>
                <a:latin typeface="Arial" panose="020B0604020202020204" pitchFamily="34" charset="0"/>
              </a:defRPr>
            </a:lvl2pPr>
            <a:lvl3pPr marL="304800" indent="-152400">
              <a:defRPr>
                <a:solidFill>
                  <a:schemeClr val="tx1"/>
                </a:solidFill>
                <a:latin typeface="Arial" panose="020B0604020202020204" pitchFamily="34" charset="0"/>
              </a:defRPr>
            </a:lvl3pPr>
            <a:lvl4pPr marL="457200" indent="-152400">
              <a:defRPr>
                <a:solidFill>
                  <a:schemeClr val="tx1"/>
                </a:solidFill>
                <a:latin typeface="Arial" panose="020B0604020202020204" pitchFamily="34" charset="0"/>
              </a:defRPr>
            </a:lvl4pPr>
            <a:lvl5pPr marL="609600" indent="-152400">
              <a:defRPr>
                <a:solidFill>
                  <a:schemeClr val="tx1"/>
                </a:solidFill>
                <a:latin typeface="Arial" panose="020B0604020202020204" pitchFamily="34" charset="0"/>
              </a:defRPr>
            </a:lvl5pPr>
            <a:lvl6pPr marL="1066800" indent="-152400" fontAlgn="base">
              <a:spcBef>
                <a:spcPct val="0"/>
              </a:spcBef>
              <a:spcAft>
                <a:spcPct val="0"/>
              </a:spcAft>
              <a:defRPr>
                <a:solidFill>
                  <a:schemeClr val="tx1"/>
                </a:solidFill>
                <a:latin typeface="Arial" panose="020B0604020202020204" pitchFamily="34" charset="0"/>
              </a:defRPr>
            </a:lvl6pPr>
            <a:lvl7pPr marL="1524000" indent="-152400" fontAlgn="base">
              <a:spcBef>
                <a:spcPct val="0"/>
              </a:spcBef>
              <a:spcAft>
                <a:spcPct val="0"/>
              </a:spcAft>
              <a:defRPr>
                <a:solidFill>
                  <a:schemeClr val="tx1"/>
                </a:solidFill>
                <a:latin typeface="Arial" panose="020B0604020202020204" pitchFamily="34" charset="0"/>
              </a:defRPr>
            </a:lvl7pPr>
            <a:lvl8pPr marL="1981200" indent="-152400" fontAlgn="base">
              <a:spcBef>
                <a:spcPct val="0"/>
              </a:spcBef>
              <a:spcAft>
                <a:spcPct val="0"/>
              </a:spcAft>
              <a:defRPr>
                <a:solidFill>
                  <a:schemeClr val="tx1"/>
                </a:solidFill>
                <a:latin typeface="Arial" panose="020B0604020202020204" pitchFamily="34" charset="0"/>
              </a:defRPr>
            </a:lvl8pPr>
            <a:lvl9pPr marL="2438400" indent="-152400" fontAlgn="base">
              <a:spcBef>
                <a:spcPct val="0"/>
              </a:spcBef>
              <a:spcAft>
                <a:spcPct val="0"/>
              </a:spcAft>
              <a:defRPr>
                <a:solidFill>
                  <a:schemeClr val="tx1"/>
                </a:solidFill>
                <a:latin typeface="Arial" panose="020B0604020202020204" pitchFamily="34" charset="0"/>
              </a:defRPr>
            </a:lvl9pPr>
          </a:lstStyle>
          <a:p>
            <a:r>
              <a:rPr lang="en-US" altLang="en-US" sz="1200" b="1" dirty="0">
                <a:solidFill>
                  <a:srgbClr val="3366AA"/>
                </a:solidFill>
                <a:latin typeface="+mj-lt"/>
              </a:rPr>
              <a:t>Performance </a:t>
            </a:r>
            <a:br>
              <a:rPr lang="en-US" altLang="en-US" sz="1200" b="1" dirty="0">
                <a:solidFill>
                  <a:srgbClr val="3366AA"/>
                </a:solidFill>
                <a:latin typeface="+mj-lt"/>
              </a:rPr>
            </a:br>
            <a:r>
              <a:rPr lang="en-US" altLang="en-US" sz="1200" b="1" dirty="0">
                <a:solidFill>
                  <a:srgbClr val="3366AA"/>
                </a:solidFill>
                <a:latin typeface="+mj-lt"/>
              </a:rPr>
              <a:t>demand at </a:t>
            </a:r>
            <a:r>
              <a:rPr lang="en-US" altLang="en-US" sz="1200" b="1" dirty="0" smtClean="0">
                <a:solidFill>
                  <a:srgbClr val="3366AA"/>
                </a:solidFill>
                <a:latin typeface="+mj-lt"/>
              </a:rPr>
              <a:t>developed</a:t>
            </a:r>
            <a:br>
              <a:rPr lang="en-US" altLang="en-US" sz="1200" b="1" dirty="0" smtClean="0">
                <a:solidFill>
                  <a:srgbClr val="3366AA"/>
                </a:solidFill>
                <a:latin typeface="+mj-lt"/>
              </a:rPr>
            </a:br>
            <a:r>
              <a:rPr lang="en-US" altLang="en-US" sz="1200" b="1" dirty="0" smtClean="0">
                <a:solidFill>
                  <a:srgbClr val="3366AA"/>
                </a:solidFill>
                <a:latin typeface="+mj-lt"/>
              </a:rPr>
              <a:t>market</a:t>
            </a:r>
            <a:endParaRPr lang="en-US" altLang="en-US" sz="1200" b="1" dirty="0">
              <a:solidFill>
                <a:srgbClr val="3366AA"/>
              </a:solidFill>
              <a:latin typeface="+mj-lt"/>
            </a:endParaRPr>
          </a:p>
        </p:txBody>
      </p:sp>
      <p:sp>
        <p:nvSpPr>
          <p:cNvPr id="7" name="Line 9"/>
          <p:cNvSpPr>
            <a:spLocks noChangeShapeType="1"/>
          </p:cNvSpPr>
          <p:nvPr>
            <p:custDataLst>
              <p:tags r:id="rId3"/>
            </p:custDataLst>
          </p:nvPr>
        </p:nvSpPr>
        <p:spPr bwMode="gray">
          <a:xfrm>
            <a:off x="2236233" y="1792287"/>
            <a:ext cx="0" cy="320675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GB" dirty="0">
              <a:latin typeface="+mj-lt"/>
            </a:endParaRPr>
          </a:p>
        </p:txBody>
      </p:sp>
      <p:sp>
        <p:nvSpPr>
          <p:cNvPr id="8" name="Line 10"/>
          <p:cNvSpPr>
            <a:spLocks noChangeShapeType="1"/>
          </p:cNvSpPr>
          <p:nvPr>
            <p:custDataLst>
              <p:tags r:id="rId4"/>
            </p:custDataLst>
          </p:nvPr>
        </p:nvSpPr>
        <p:spPr bwMode="gray">
          <a:xfrm>
            <a:off x="2236233" y="4999037"/>
            <a:ext cx="6848979"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GB" dirty="0">
              <a:latin typeface="+mj-lt"/>
            </a:endParaRPr>
          </a:p>
        </p:txBody>
      </p:sp>
      <p:sp>
        <p:nvSpPr>
          <p:cNvPr id="9" name="Line 11"/>
          <p:cNvSpPr>
            <a:spLocks noChangeShapeType="1"/>
          </p:cNvSpPr>
          <p:nvPr>
            <p:custDataLst>
              <p:tags r:id="rId5"/>
            </p:custDataLst>
          </p:nvPr>
        </p:nvSpPr>
        <p:spPr bwMode="gray">
          <a:xfrm flipV="1">
            <a:off x="2455308" y="2026214"/>
            <a:ext cx="6629904" cy="1563148"/>
          </a:xfrm>
          <a:prstGeom prst="line">
            <a:avLst/>
          </a:prstGeom>
          <a:noFill/>
          <a:ln w="28575">
            <a:solidFill>
              <a:srgbClr val="3366AA"/>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GB" dirty="0">
              <a:latin typeface="+mj-lt"/>
            </a:endParaRPr>
          </a:p>
        </p:txBody>
      </p:sp>
      <p:sp>
        <p:nvSpPr>
          <p:cNvPr id="10" name="Line 12"/>
          <p:cNvSpPr>
            <a:spLocks noChangeShapeType="1"/>
          </p:cNvSpPr>
          <p:nvPr>
            <p:custDataLst>
              <p:tags r:id="rId6"/>
            </p:custDataLst>
          </p:nvPr>
        </p:nvSpPr>
        <p:spPr bwMode="gray">
          <a:xfrm flipV="1">
            <a:off x="2455308" y="2828822"/>
            <a:ext cx="6629904" cy="1671740"/>
          </a:xfrm>
          <a:prstGeom prst="line">
            <a:avLst/>
          </a:prstGeom>
          <a:noFill/>
          <a:ln w="28575">
            <a:solidFill>
              <a:srgbClr val="3366AA"/>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GB" dirty="0">
              <a:latin typeface="+mj-lt"/>
            </a:endParaRPr>
          </a:p>
        </p:txBody>
      </p:sp>
      <p:sp>
        <p:nvSpPr>
          <p:cNvPr id="13" name="Text Box 15"/>
          <p:cNvSpPr txBox="1">
            <a:spLocks noChangeArrowheads="1"/>
          </p:cNvSpPr>
          <p:nvPr>
            <p:custDataLst>
              <p:tags r:id="rId7"/>
            </p:custDataLst>
          </p:nvPr>
        </p:nvSpPr>
        <p:spPr bwMode="gray">
          <a:xfrm>
            <a:off x="8005092" y="5145087"/>
            <a:ext cx="648072"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9999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en-US" altLang="en-US" sz="2000" b="1" dirty="0">
                <a:latin typeface="+mj-lt"/>
              </a:rPr>
              <a:t>Time</a:t>
            </a:r>
          </a:p>
        </p:txBody>
      </p:sp>
      <p:sp>
        <p:nvSpPr>
          <p:cNvPr id="14" name="Text Box 16"/>
          <p:cNvSpPr txBox="1">
            <a:spLocks noChangeArrowheads="1"/>
          </p:cNvSpPr>
          <p:nvPr>
            <p:custDataLst>
              <p:tags r:id="rId8"/>
            </p:custDataLst>
          </p:nvPr>
        </p:nvSpPr>
        <p:spPr bwMode="gray">
          <a:xfrm>
            <a:off x="1452364" y="1503362"/>
            <a:ext cx="1567737"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9999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spcBef>
                <a:spcPct val="50000"/>
              </a:spcBef>
            </a:pPr>
            <a:r>
              <a:rPr lang="en-US" altLang="en-US" sz="2000" b="1" dirty="0">
                <a:latin typeface="+mj-lt"/>
              </a:rPr>
              <a:t>Performance</a:t>
            </a:r>
          </a:p>
        </p:txBody>
      </p:sp>
      <p:sp>
        <p:nvSpPr>
          <p:cNvPr id="15" name="Rectangle 17"/>
          <p:cNvSpPr>
            <a:spLocks noChangeArrowheads="1"/>
          </p:cNvSpPr>
          <p:nvPr>
            <p:custDataLst>
              <p:tags r:id="rId9"/>
            </p:custDataLst>
          </p:nvPr>
        </p:nvSpPr>
        <p:spPr bwMode="gray">
          <a:xfrm rot="19822169">
            <a:off x="4317883" y="2550338"/>
            <a:ext cx="2641749" cy="5539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panose="020B0604020202020204" pitchFamily="34" charset="0"/>
              </a:defRPr>
            </a:lvl1pPr>
            <a:lvl2pPr marL="152400" indent="-152400">
              <a:defRPr>
                <a:solidFill>
                  <a:schemeClr val="tx1"/>
                </a:solidFill>
                <a:latin typeface="Arial" panose="020B0604020202020204" pitchFamily="34" charset="0"/>
              </a:defRPr>
            </a:lvl2pPr>
            <a:lvl3pPr marL="304800" indent="-152400">
              <a:defRPr>
                <a:solidFill>
                  <a:schemeClr val="tx1"/>
                </a:solidFill>
                <a:latin typeface="Arial" panose="020B0604020202020204" pitchFamily="34" charset="0"/>
              </a:defRPr>
            </a:lvl3pPr>
            <a:lvl4pPr marL="457200" indent="-152400">
              <a:defRPr>
                <a:solidFill>
                  <a:schemeClr val="tx1"/>
                </a:solidFill>
                <a:latin typeface="Arial" panose="020B0604020202020204" pitchFamily="34" charset="0"/>
              </a:defRPr>
            </a:lvl4pPr>
            <a:lvl5pPr marL="609600" indent="-152400">
              <a:defRPr>
                <a:solidFill>
                  <a:schemeClr val="tx1"/>
                </a:solidFill>
                <a:latin typeface="Arial" panose="020B0604020202020204" pitchFamily="34" charset="0"/>
              </a:defRPr>
            </a:lvl5pPr>
            <a:lvl6pPr marL="1066800" indent="-152400" fontAlgn="base">
              <a:spcBef>
                <a:spcPct val="0"/>
              </a:spcBef>
              <a:spcAft>
                <a:spcPct val="0"/>
              </a:spcAft>
              <a:defRPr>
                <a:solidFill>
                  <a:schemeClr val="tx1"/>
                </a:solidFill>
                <a:latin typeface="Arial" panose="020B0604020202020204" pitchFamily="34" charset="0"/>
              </a:defRPr>
            </a:lvl6pPr>
            <a:lvl7pPr marL="1524000" indent="-152400" fontAlgn="base">
              <a:spcBef>
                <a:spcPct val="0"/>
              </a:spcBef>
              <a:spcAft>
                <a:spcPct val="0"/>
              </a:spcAft>
              <a:defRPr>
                <a:solidFill>
                  <a:schemeClr val="tx1"/>
                </a:solidFill>
                <a:latin typeface="Arial" panose="020B0604020202020204" pitchFamily="34" charset="0"/>
              </a:defRPr>
            </a:lvl7pPr>
            <a:lvl8pPr marL="1981200" indent="-152400" fontAlgn="base">
              <a:spcBef>
                <a:spcPct val="0"/>
              </a:spcBef>
              <a:spcAft>
                <a:spcPct val="0"/>
              </a:spcAft>
              <a:defRPr>
                <a:solidFill>
                  <a:schemeClr val="tx1"/>
                </a:solidFill>
                <a:latin typeface="Arial" panose="020B0604020202020204" pitchFamily="34" charset="0"/>
              </a:defRPr>
            </a:lvl8pPr>
            <a:lvl9pPr marL="2438400" indent="-152400" fontAlgn="base">
              <a:spcBef>
                <a:spcPct val="0"/>
              </a:spcBef>
              <a:spcAft>
                <a:spcPct val="0"/>
              </a:spcAft>
              <a:defRPr>
                <a:solidFill>
                  <a:schemeClr val="tx1"/>
                </a:solidFill>
                <a:latin typeface="Arial" panose="020B0604020202020204" pitchFamily="34" charset="0"/>
              </a:defRPr>
            </a:lvl9pPr>
          </a:lstStyle>
          <a:p>
            <a:r>
              <a:rPr lang="en-US" altLang="en-US" b="1" dirty="0">
                <a:solidFill>
                  <a:srgbClr val="506473"/>
                </a:solidFill>
                <a:latin typeface="+mj-lt"/>
              </a:rPr>
              <a:t>Progress due to </a:t>
            </a:r>
            <a:br>
              <a:rPr lang="en-US" altLang="en-US" b="1" dirty="0">
                <a:solidFill>
                  <a:srgbClr val="506473"/>
                </a:solidFill>
                <a:latin typeface="+mj-lt"/>
              </a:rPr>
            </a:br>
            <a:r>
              <a:rPr lang="en-US" altLang="en-US" b="1" dirty="0">
                <a:solidFill>
                  <a:srgbClr val="506473"/>
                </a:solidFill>
                <a:latin typeface="+mj-lt"/>
              </a:rPr>
              <a:t>sustaining technologies</a:t>
            </a:r>
          </a:p>
        </p:txBody>
      </p:sp>
      <p:sp>
        <p:nvSpPr>
          <p:cNvPr id="16" name="Rectangle 18"/>
          <p:cNvSpPr>
            <a:spLocks noChangeArrowheads="1"/>
          </p:cNvSpPr>
          <p:nvPr>
            <p:custDataLst>
              <p:tags r:id="rId10"/>
            </p:custDataLst>
          </p:nvPr>
        </p:nvSpPr>
        <p:spPr bwMode="gray">
          <a:xfrm rot="20826493">
            <a:off x="2392723" y="3763886"/>
            <a:ext cx="1627048" cy="553998"/>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defRPr>
                <a:solidFill>
                  <a:schemeClr val="tx1"/>
                </a:solidFill>
                <a:latin typeface="Arial" panose="020B0604020202020204" pitchFamily="34" charset="0"/>
              </a:defRPr>
            </a:lvl1pPr>
            <a:lvl2pPr marL="152400" indent="-152400">
              <a:defRPr>
                <a:solidFill>
                  <a:schemeClr val="tx1"/>
                </a:solidFill>
                <a:latin typeface="Arial" panose="020B0604020202020204" pitchFamily="34" charset="0"/>
              </a:defRPr>
            </a:lvl2pPr>
            <a:lvl3pPr marL="304800" indent="-152400">
              <a:defRPr>
                <a:solidFill>
                  <a:schemeClr val="tx1"/>
                </a:solidFill>
                <a:latin typeface="Arial" panose="020B0604020202020204" pitchFamily="34" charset="0"/>
              </a:defRPr>
            </a:lvl3pPr>
            <a:lvl4pPr marL="457200" indent="-152400">
              <a:defRPr>
                <a:solidFill>
                  <a:schemeClr val="tx1"/>
                </a:solidFill>
                <a:latin typeface="Arial" panose="020B0604020202020204" pitchFamily="34" charset="0"/>
              </a:defRPr>
            </a:lvl4pPr>
            <a:lvl5pPr marL="609600" indent="-152400">
              <a:defRPr>
                <a:solidFill>
                  <a:schemeClr val="tx1"/>
                </a:solidFill>
                <a:latin typeface="Arial" panose="020B0604020202020204" pitchFamily="34" charset="0"/>
              </a:defRPr>
            </a:lvl5pPr>
            <a:lvl6pPr marL="1066800" indent="-152400" fontAlgn="base">
              <a:spcBef>
                <a:spcPct val="0"/>
              </a:spcBef>
              <a:spcAft>
                <a:spcPct val="0"/>
              </a:spcAft>
              <a:defRPr>
                <a:solidFill>
                  <a:schemeClr val="tx1"/>
                </a:solidFill>
                <a:latin typeface="Arial" panose="020B0604020202020204" pitchFamily="34" charset="0"/>
              </a:defRPr>
            </a:lvl6pPr>
            <a:lvl7pPr marL="1524000" indent="-152400" fontAlgn="base">
              <a:spcBef>
                <a:spcPct val="0"/>
              </a:spcBef>
              <a:spcAft>
                <a:spcPct val="0"/>
              </a:spcAft>
              <a:defRPr>
                <a:solidFill>
                  <a:schemeClr val="tx1"/>
                </a:solidFill>
                <a:latin typeface="Arial" panose="020B0604020202020204" pitchFamily="34" charset="0"/>
              </a:defRPr>
            </a:lvl7pPr>
            <a:lvl8pPr marL="1981200" indent="-152400" fontAlgn="base">
              <a:spcBef>
                <a:spcPct val="0"/>
              </a:spcBef>
              <a:spcAft>
                <a:spcPct val="0"/>
              </a:spcAft>
              <a:defRPr>
                <a:solidFill>
                  <a:schemeClr val="tx1"/>
                </a:solidFill>
                <a:latin typeface="Arial" panose="020B0604020202020204" pitchFamily="34" charset="0"/>
              </a:defRPr>
            </a:lvl8pPr>
            <a:lvl9pPr marL="2438400" indent="-152400" fontAlgn="base">
              <a:spcBef>
                <a:spcPct val="0"/>
              </a:spcBef>
              <a:spcAft>
                <a:spcPct val="0"/>
              </a:spcAft>
              <a:defRPr>
                <a:solidFill>
                  <a:schemeClr val="tx1"/>
                </a:solidFill>
                <a:latin typeface="Arial" panose="020B0604020202020204" pitchFamily="34" charset="0"/>
              </a:defRPr>
            </a:lvl9pPr>
          </a:lstStyle>
          <a:p>
            <a:r>
              <a:rPr lang="en-US" altLang="en-US" sz="1200" b="1" dirty="0">
                <a:solidFill>
                  <a:srgbClr val="3366AA"/>
                </a:solidFill>
                <a:latin typeface="+mj-lt"/>
              </a:rPr>
              <a:t>Performance </a:t>
            </a:r>
          </a:p>
          <a:p>
            <a:r>
              <a:rPr lang="en-US" altLang="en-US" sz="1200" b="1" dirty="0">
                <a:solidFill>
                  <a:srgbClr val="3366AA"/>
                </a:solidFill>
                <a:latin typeface="+mj-lt"/>
              </a:rPr>
              <a:t>demand </a:t>
            </a:r>
            <a:r>
              <a:rPr lang="en-US" altLang="en-US" sz="1200" b="1" dirty="0" smtClean="0">
                <a:solidFill>
                  <a:srgbClr val="3366AA"/>
                </a:solidFill>
                <a:latin typeface="+mj-lt"/>
              </a:rPr>
              <a:t>at developing</a:t>
            </a:r>
            <a:br>
              <a:rPr lang="en-US" altLang="en-US" sz="1200" b="1" dirty="0" smtClean="0">
                <a:solidFill>
                  <a:srgbClr val="3366AA"/>
                </a:solidFill>
                <a:latin typeface="+mj-lt"/>
              </a:rPr>
            </a:br>
            <a:r>
              <a:rPr lang="en-US" altLang="en-US" sz="1200" b="1" dirty="0" smtClean="0">
                <a:solidFill>
                  <a:srgbClr val="3366AA"/>
                </a:solidFill>
                <a:latin typeface="+mj-lt"/>
              </a:rPr>
              <a:t>market</a:t>
            </a:r>
            <a:endParaRPr lang="en-US" altLang="en-US" sz="1200" b="1" dirty="0">
              <a:solidFill>
                <a:srgbClr val="3366AA"/>
              </a:solidFill>
              <a:latin typeface="+mj-lt"/>
            </a:endParaRPr>
          </a:p>
        </p:txBody>
      </p:sp>
      <p:sp>
        <p:nvSpPr>
          <p:cNvPr id="17" name="Rectangle 26"/>
          <p:cNvSpPr>
            <a:spLocks noChangeArrowheads="1"/>
          </p:cNvSpPr>
          <p:nvPr>
            <p:custDataLst>
              <p:tags r:id="rId11"/>
            </p:custDataLst>
          </p:nvPr>
        </p:nvSpPr>
        <p:spPr bwMode="gray">
          <a:xfrm rot="17723994">
            <a:off x="6523828" y="3316307"/>
            <a:ext cx="2590453" cy="553998"/>
          </a:xfrm>
          <a:prstGeom prst="rect">
            <a:avLst/>
          </a:prstGeom>
          <a:solidFill>
            <a:schemeClr val="bg1"/>
          </a:solidFill>
          <a:ln>
            <a:noFill/>
          </a:ln>
          <a:effectLst/>
          <a:extLs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a:defRPr>
                <a:solidFill>
                  <a:schemeClr val="tx1"/>
                </a:solidFill>
                <a:latin typeface="Arial" panose="020B0604020202020204" pitchFamily="34" charset="0"/>
              </a:defRPr>
            </a:lvl1pPr>
            <a:lvl2pPr marL="152400" indent="-152400">
              <a:defRPr>
                <a:solidFill>
                  <a:schemeClr val="tx1"/>
                </a:solidFill>
                <a:latin typeface="Arial" panose="020B0604020202020204" pitchFamily="34" charset="0"/>
              </a:defRPr>
            </a:lvl2pPr>
            <a:lvl3pPr marL="304800" indent="-152400">
              <a:defRPr>
                <a:solidFill>
                  <a:schemeClr val="tx1"/>
                </a:solidFill>
                <a:latin typeface="Arial" panose="020B0604020202020204" pitchFamily="34" charset="0"/>
              </a:defRPr>
            </a:lvl3pPr>
            <a:lvl4pPr marL="457200" indent="-152400">
              <a:defRPr>
                <a:solidFill>
                  <a:schemeClr val="tx1"/>
                </a:solidFill>
                <a:latin typeface="Arial" panose="020B0604020202020204" pitchFamily="34" charset="0"/>
              </a:defRPr>
            </a:lvl4pPr>
            <a:lvl5pPr marL="609600" indent="-152400">
              <a:defRPr>
                <a:solidFill>
                  <a:schemeClr val="tx1"/>
                </a:solidFill>
                <a:latin typeface="Arial" panose="020B0604020202020204" pitchFamily="34" charset="0"/>
              </a:defRPr>
            </a:lvl5pPr>
            <a:lvl6pPr marL="1066800" indent="-152400" fontAlgn="base">
              <a:spcBef>
                <a:spcPct val="0"/>
              </a:spcBef>
              <a:spcAft>
                <a:spcPct val="0"/>
              </a:spcAft>
              <a:defRPr>
                <a:solidFill>
                  <a:schemeClr val="tx1"/>
                </a:solidFill>
                <a:latin typeface="Arial" panose="020B0604020202020204" pitchFamily="34" charset="0"/>
              </a:defRPr>
            </a:lvl6pPr>
            <a:lvl7pPr marL="1524000" indent="-152400" fontAlgn="base">
              <a:spcBef>
                <a:spcPct val="0"/>
              </a:spcBef>
              <a:spcAft>
                <a:spcPct val="0"/>
              </a:spcAft>
              <a:defRPr>
                <a:solidFill>
                  <a:schemeClr val="tx1"/>
                </a:solidFill>
                <a:latin typeface="Arial" panose="020B0604020202020204" pitchFamily="34" charset="0"/>
              </a:defRPr>
            </a:lvl7pPr>
            <a:lvl8pPr marL="1981200" indent="-152400" fontAlgn="base">
              <a:spcBef>
                <a:spcPct val="0"/>
              </a:spcBef>
              <a:spcAft>
                <a:spcPct val="0"/>
              </a:spcAft>
              <a:defRPr>
                <a:solidFill>
                  <a:schemeClr val="tx1"/>
                </a:solidFill>
                <a:latin typeface="Arial" panose="020B0604020202020204" pitchFamily="34" charset="0"/>
              </a:defRPr>
            </a:lvl8pPr>
            <a:lvl9pPr marL="2438400" indent="-152400" fontAlgn="base">
              <a:spcBef>
                <a:spcPct val="0"/>
              </a:spcBef>
              <a:spcAft>
                <a:spcPct val="0"/>
              </a:spcAft>
              <a:defRPr>
                <a:solidFill>
                  <a:schemeClr val="tx1"/>
                </a:solidFill>
                <a:latin typeface="Arial" panose="020B0604020202020204" pitchFamily="34" charset="0"/>
              </a:defRPr>
            </a:lvl9pPr>
          </a:lstStyle>
          <a:p>
            <a:r>
              <a:rPr lang="en-US" altLang="en-US" b="1" dirty="0">
                <a:solidFill>
                  <a:srgbClr val="EB780A"/>
                </a:solidFill>
                <a:latin typeface="+mj-lt"/>
              </a:rPr>
              <a:t>Progress due to </a:t>
            </a:r>
            <a:br>
              <a:rPr lang="en-US" altLang="en-US" b="1" dirty="0">
                <a:solidFill>
                  <a:srgbClr val="EB780A"/>
                </a:solidFill>
                <a:latin typeface="+mj-lt"/>
              </a:rPr>
            </a:br>
            <a:r>
              <a:rPr lang="en-US" altLang="en-US" b="1" dirty="0">
                <a:solidFill>
                  <a:srgbClr val="EB780A"/>
                </a:solidFill>
                <a:latin typeface="+mj-lt"/>
              </a:rPr>
              <a:t>disruptive technologies</a:t>
            </a:r>
          </a:p>
        </p:txBody>
      </p:sp>
      <p:sp>
        <p:nvSpPr>
          <p:cNvPr id="18" name="Rectangle 116"/>
          <p:cNvSpPr txBox="1">
            <a:spLocks noChangeArrowheads="1"/>
          </p:cNvSpPr>
          <p:nvPr/>
        </p:nvSpPr>
        <p:spPr bwMode="auto">
          <a:xfrm>
            <a:off x="539750" y="5677594"/>
            <a:ext cx="3230051" cy="153888"/>
          </a:xfrm>
          <a:prstGeom prst="rect">
            <a:avLst/>
          </a:prstGeom>
          <a:noFill/>
          <a:ln w="9525">
            <a:noFill/>
            <a:miter lim="800000"/>
            <a:headEnd/>
            <a:tailEnd/>
          </a:ln>
        </p:spPr>
        <p:txBody>
          <a:bodyPr vert="horz" wrap="none" lIns="0" tIns="0" rIns="0" bIns="0" numCol="1" anchor="b" anchorCtr="0" compatLnSpc="1">
            <a:prstTxWarp prst="textNoShape">
              <a:avLst/>
            </a:prstTxWarp>
            <a:spAutoFit/>
          </a:bodyPr>
          <a:lstStyle/>
          <a:p>
            <a:pPr marR="0" lvl="0" algn="l" defTabSz="914400" rtl="0" eaLnBrk="1" fontAlgn="base" latinLnBrk="0" hangingPunct="1">
              <a:spcBef>
                <a:spcPct val="0"/>
              </a:spcBef>
              <a:spcAft>
                <a:spcPct val="0"/>
              </a:spcAft>
              <a:buClrTx/>
              <a:buSzTx/>
              <a:buFont typeface="Wingdings" pitchFamily="2" charset="2"/>
              <a:buNone/>
              <a:tabLst>
                <a:tab pos="179388" algn="l"/>
              </a:tabLst>
              <a:defRPr/>
            </a:pPr>
            <a:r>
              <a:rPr kumimoji="0" lang="en-US" sz="1000" i="0" u="none" strike="noStrike" cap="none" spc="0" normalizeH="0" baseline="0" noProof="0" dirty="0" smtClean="0">
                <a:ln>
                  <a:noFill/>
                </a:ln>
                <a:solidFill>
                  <a:schemeClr val="tx1"/>
                </a:solidFill>
                <a:effectLst/>
                <a:uLnTx/>
                <a:uFillTx/>
                <a:latin typeface="Arial" pitchFamily="34" charset="0"/>
                <a:ea typeface="+mn-ea"/>
                <a:cs typeface="Arial" pitchFamily="34" charset="0"/>
              </a:rPr>
              <a:t>Source:</a:t>
            </a:r>
            <a:r>
              <a:rPr kumimoji="0" lang="en-US" sz="1000" i="0" u="none" strike="noStrike" cap="none" spc="0" normalizeH="0" noProof="0" dirty="0" smtClean="0">
                <a:ln>
                  <a:noFill/>
                </a:ln>
                <a:solidFill>
                  <a:schemeClr val="tx1"/>
                </a:solidFill>
                <a:effectLst/>
                <a:uLnTx/>
                <a:uFillTx/>
                <a:latin typeface="Arial" pitchFamily="34" charset="0"/>
                <a:ea typeface="+mn-ea"/>
                <a:cs typeface="Arial" pitchFamily="34" charset="0"/>
              </a:rPr>
              <a:t> </a:t>
            </a:r>
            <a:r>
              <a:rPr kumimoji="0" lang="en-US" sz="1000" i="0" u="none" strike="noStrike" cap="none" spc="0" normalizeH="0" baseline="0" noProof="0" dirty="0" smtClean="0">
                <a:ln>
                  <a:noFill/>
                </a:ln>
                <a:solidFill>
                  <a:schemeClr val="tx1"/>
                </a:solidFill>
                <a:effectLst/>
                <a:uLnTx/>
                <a:uFillTx/>
                <a:latin typeface="Arial" pitchFamily="34" charset="0"/>
                <a:ea typeface="+mn-ea"/>
                <a:cs typeface="Arial" pitchFamily="34" charset="0"/>
              </a:rPr>
              <a:t>Clayton</a:t>
            </a:r>
            <a:r>
              <a:rPr kumimoji="0" lang="en-US" sz="1000" i="0" u="none" strike="noStrike" cap="none" spc="0" normalizeH="0" noProof="0" dirty="0" smtClean="0">
                <a:ln>
                  <a:noFill/>
                </a:ln>
                <a:solidFill>
                  <a:schemeClr val="tx1"/>
                </a:solidFill>
                <a:effectLst/>
                <a:uLnTx/>
                <a:uFillTx/>
                <a:latin typeface="Arial" pitchFamily="34" charset="0"/>
                <a:ea typeface="+mn-ea"/>
                <a:cs typeface="Arial" pitchFamily="34" charset="0"/>
              </a:rPr>
              <a:t> Christianson, HBR, Innovator’s Dilemma</a:t>
            </a:r>
            <a:endParaRPr kumimoji="0" lang="en-US" sz="1000" i="0" u="none" strike="noStrike" cap="none" spc="0" normalizeH="0" baseline="0" noProof="0" dirty="0" smtClean="0">
              <a:ln>
                <a:noFill/>
              </a:ln>
              <a:solidFill>
                <a:schemeClr val="tx1"/>
              </a:solidFill>
              <a:effectLst/>
              <a:uLnTx/>
              <a:uFillTx/>
              <a:latin typeface="Arial" pitchFamily="34" charset="0"/>
              <a:ea typeface="+mn-ea"/>
              <a:cs typeface="Arial" pitchFamily="34" charset="0"/>
            </a:endParaRPr>
          </a:p>
        </p:txBody>
      </p:sp>
      <p:graphicFrame>
        <p:nvGraphicFramePr>
          <p:cNvPr id="19" name="AutoShape 28" hidden="1"/>
          <p:cNvGraphicFramePr>
            <a:graphicFrameLocks/>
          </p:cNvGraphicFramePr>
          <p:nvPr>
            <p:custDataLst>
              <p:tags r:id="rId12"/>
            </p:custDataLst>
            <p:extLst>
              <p:ext uri="{D42A27DB-BD31-4B8C-83A1-F6EECF244321}">
                <p14:modId xmlns:p14="http://schemas.microsoft.com/office/powerpoint/2010/main" val="1774975687"/>
              </p:ext>
            </p:extLst>
          </p:nvPr>
        </p:nvGraphicFramePr>
        <p:xfrm>
          <a:off x="4914900" y="-1890713"/>
          <a:ext cx="4895850" cy="42863"/>
        </p:xfrm>
        <a:graphic>
          <a:graphicData uri="http://schemas.openxmlformats.org/presentationml/2006/ole">
            <mc:AlternateContent xmlns:mc="http://schemas.openxmlformats.org/markup-compatibility/2006">
              <mc:Choice xmlns:v="urn:schemas-microsoft-com:vml" Requires="v">
                <p:oleObj spid="_x0000_s2081" name="think-cell Slide" r:id="rId14" imgW="0" imgH="0" progId="TCLayout.ActiveDocument.1">
                  <p:embed/>
                </p:oleObj>
              </mc:Choice>
              <mc:Fallback>
                <p:oleObj name="think-cell Slide" r:id="rId1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914900" y="-1890713"/>
                        <a:ext cx="4895850" cy="42863"/>
                      </a:xfrm>
                      <a:prstGeom prst="rect">
                        <a:avLst/>
                      </a:prstGeom>
                      <a:solidFill>
                        <a:schemeClr val="tx2"/>
                      </a:solidFill>
                    </p:spPr>
                  </p:pic>
                </p:oleObj>
              </mc:Fallback>
            </mc:AlternateContent>
          </a:graphicData>
        </a:graphic>
      </p:graphicFrame>
      <p:sp>
        <p:nvSpPr>
          <p:cNvPr id="35" name="AutoShape 50"/>
          <p:cNvSpPr>
            <a:spLocks noChangeArrowheads="1"/>
          </p:cNvSpPr>
          <p:nvPr/>
        </p:nvSpPr>
        <p:spPr bwMode="gray">
          <a:xfrm rot="9047895" flipH="1" flipV="1">
            <a:off x="4096026" y="2287583"/>
            <a:ext cx="3034537" cy="242887"/>
          </a:xfrm>
          <a:prstGeom prst="rightArrow">
            <a:avLst>
              <a:gd name="adj1" fmla="val 50000"/>
              <a:gd name="adj2" fmla="val 50045"/>
            </a:avLst>
          </a:prstGeom>
          <a:solidFill>
            <a:srgbClr val="506473"/>
          </a:solidFill>
          <a:ln w="9525" cap="flat" algn="ctr">
            <a:noFill/>
            <a:miter lim="800000"/>
            <a:headEnd/>
            <a:tailEnd/>
          </a:ln>
        </p:spPr>
        <p:txBody>
          <a:bodyPr wrap="none" lIns="0" tIns="0" rIns="0" bIns="0" anchor="ctr"/>
          <a:lstStyle/>
          <a:p>
            <a:endParaRPr lang="en-US" dirty="0"/>
          </a:p>
        </p:txBody>
      </p:sp>
      <p:sp>
        <p:nvSpPr>
          <p:cNvPr id="39" name="AutoShape 50_"/>
          <p:cNvSpPr>
            <a:spLocks noChangeArrowheads="1"/>
          </p:cNvSpPr>
          <p:nvPr/>
        </p:nvSpPr>
        <p:spPr bwMode="gray">
          <a:xfrm rot="7002376" flipH="1" flipV="1">
            <a:off x="6100034" y="3133846"/>
            <a:ext cx="3034537" cy="242887"/>
          </a:xfrm>
          <a:prstGeom prst="rightArrow">
            <a:avLst>
              <a:gd name="adj1" fmla="val 50000"/>
              <a:gd name="adj2" fmla="val 50045"/>
            </a:avLst>
          </a:prstGeom>
          <a:solidFill>
            <a:srgbClr val="EB780A"/>
          </a:solidFill>
          <a:ln w="9525" cap="flat" algn="ctr">
            <a:noFill/>
            <a:miter lim="800000"/>
            <a:headEnd/>
            <a:tailEnd/>
          </a:ln>
        </p:spPr>
        <p:txBody>
          <a:bodyPr wrap="none" lIns="0" tIns="0" rIns="0" bIns="0" anchor="ctr"/>
          <a:lstStyle/>
          <a:p>
            <a:endParaRPr lang="en-US" dirty="0"/>
          </a:p>
        </p:txBody>
      </p:sp>
    </p:spTree>
    <p:extLst>
      <p:ext uri="{BB962C8B-B14F-4D97-AF65-F5344CB8AC3E}">
        <p14:creationId xmlns:p14="http://schemas.microsoft.com/office/powerpoint/2010/main" val="239130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Object 44" hidden="1"/>
          <p:cNvGraphicFramePr>
            <a:graphicFrameLocks noChangeAspect="1"/>
          </p:cNvGraphicFramePr>
          <p:nvPr>
            <p:custDataLst>
              <p:tags r:id="rId2"/>
            </p:custDataLst>
            <p:extLst>
              <p:ext uri="{D42A27DB-BD31-4B8C-83A1-F6EECF244321}">
                <p14:modId xmlns:p14="http://schemas.microsoft.com/office/powerpoint/2010/main" val="1168879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1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8" name="Rectangle 47"/>
          <p:cNvSpPr/>
          <p:nvPr/>
        </p:nvSpPr>
        <p:spPr>
          <a:xfrm>
            <a:off x="333160" y="2219364"/>
            <a:ext cx="10192212" cy="3242206"/>
          </a:xfrm>
          <a:prstGeom prst="rect">
            <a:avLst/>
          </a:prstGeom>
          <a:solidFill>
            <a:schemeClr val="accent3"/>
          </a:solidFill>
          <a:ln w="9525" cap="flat" cmpd="sng" algn="ctr">
            <a:noFill/>
            <a:prstDash val="solid"/>
          </a:ln>
          <a:effectLst/>
          <a:extLst>
            <a:ext uri="{91240B29-F687-4F45-9708-019B960494DF}">
              <a14:hiddenLine xmlns:a14="http://schemas.microsoft.com/office/drawing/2010/main" w="9525"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Line 44"/>
          <p:cNvSpPr>
            <a:spLocks noChangeShapeType="1"/>
          </p:cNvSpPr>
          <p:nvPr/>
        </p:nvSpPr>
        <p:spPr bwMode="gray">
          <a:xfrm>
            <a:off x="3180556" y="3362453"/>
            <a:ext cx="704850" cy="0"/>
          </a:xfrm>
          <a:prstGeom prst="line">
            <a:avLst/>
          </a:prstGeom>
          <a:noFill/>
          <a:ln w="19050" cap="flat" cmpd="sng" algn="ctr">
            <a:solidFill>
              <a:schemeClr val="bg1"/>
            </a:solidFill>
            <a:prstDash val="solid"/>
            <a:round/>
            <a:headEnd type="none" w="med" len="med"/>
            <a:tailEnd type="none" w="med" len="med"/>
          </a:ln>
        </p:spPr>
        <p:txBody>
          <a:bodyPr wrap="none" lIns="0" tIns="0" rIns="0" bIns="0"/>
          <a:lstStyle/>
          <a:p>
            <a:endParaRPr lang="en-US"/>
          </a:p>
        </p:txBody>
      </p:sp>
      <p:sp>
        <p:nvSpPr>
          <p:cNvPr id="2" name="Title 1"/>
          <p:cNvSpPr>
            <a:spLocks noGrp="1"/>
          </p:cNvSpPr>
          <p:nvPr>
            <p:ph type="title"/>
          </p:nvPr>
        </p:nvSpPr>
        <p:spPr/>
        <p:txBody>
          <a:bodyPr/>
          <a:lstStyle/>
          <a:p>
            <a:r>
              <a:rPr lang="en-US" dirty="0" smtClean="0">
                <a:solidFill>
                  <a:srgbClr val="005691"/>
                </a:solidFill>
                <a:cs typeface="+mn-ea"/>
              </a:rPr>
              <a:t>Disruptions origins are often surprising</a:t>
            </a:r>
            <a:endParaRPr lang="en-US" dirty="0"/>
          </a:p>
        </p:txBody>
      </p:sp>
      <p:grpSp>
        <p:nvGrpSpPr>
          <p:cNvPr id="6" name="Group 11"/>
          <p:cNvGrpSpPr>
            <a:grpSpLocks/>
          </p:cNvGrpSpPr>
          <p:nvPr/>
        </p:nvGrpSpPr>
        <p:grpSpPr bwMode="auto">
          <a:xfrm>
            <a:off x="3684612" y="1141090"/>
            <a:ext cx="3792934" cy="4680520"/>
            <a:chOff x="2758" y="1200"/>
            <a:chExt cx="2094" cy="2709"/>
          </a:xfrm>
        </p:grpSpPr>
        <p:grpSp>
          <p:nvGrpSpPr>
            <p:cNvPr id="7" name="Group 12"/>
            <p:cNvGrpSpPr>
              <a:grpSpLocks/>
            </p:cNvGrpSpPr>
            <p:nvPr/>
          </p:nvGrpSpPr>
          <p:grpSpPr bwMode="auto">
            <a:xfrm>
              <a:off x="2758" y="1789"/>
              <a:ext cx="2094" cy="2120"/>
              <a:chOff x="430" y="1789"/>
              <a:chExt cx="2094" cy="2120"/>
            </a:xfrm>
          </p:grpSpPr>
          <p:sp>
            <p:nvSpPr>
              <p:cNvPr id="25" name="Freeform 13"/>
              <p:cNvSpPr>
                <a:spLocks/>
              </p:cNvSpPr>
              <p:nvPr/>
            </p:nvSpPr>
            <p:spPr bwMode="auto">
              <a:xfrm>
                <a:off x="430" y="1821"/>
                <a:ext cx="2006" cy="2031"/>
              </a:xfrm>
              <a:custGeom>
                <a:avLst/>
                <a:gdLst>
                  <a:gd name="T0" fmla="*/ 79 w 1681"/>
                  <a:gd name="T1" fmla="*/ 0 h 1699"/>
                  <a:gd name="T2" fmla="*/ 68 w 1681"/>
                  <a:gd name="T3" fmla="*/ 160 h 1699"/>
                  <a:gd name="T4" fmla="*/ 21 w 1681"/>
                  <a:gd name="T5" fmla="*/ 253 h 1699"/>
                  <a:gd name="T6" fmla="*/ 0 w 1681"/>
                  <a:gd name="T7" fmla="*/ 377 h 1699"/>
                  <a:gd name="T8" fmla="*/ 6 w 1681"/>
                  <a:gd name="T9" fmla="*/ 559 h 1699"/>
                  <a:gd name="T10" fmla="*/ 129 w 1681"/>
                  <a:gd name="T11" fmla="*/ 631 h 1699"/>
                  <a:gd name="T12" fmla="*/ 115 w 1681"/>
                  <a:gd name="T13" fmla="*/ 888 h 1699"/>
                  <a:gd name="T14" fmla="*/ 183 w 1681"/>
                  <a:gd name="T15" fmla="*/ 1145 h 1699"/>
                  <a:gd name="T16" fmla="*/ 331 w 1681"/>
                  <a:gd name="T17" fmla="*/ 1238 h 1699"/>
                  <a:gd name="T18" fmla="*/ 407 w 1681"/>
                  <a:gd name="T19" fmla="*/ 1316 h 1699"/>
                  <a:gd name="T20" fmla="*/ 465 w 1681"/>
                  <a:gd name="T21" fmla="*/ 1439 h 1699"/>
                  <a:gd name="T22" fmla="*/ 555 w 1681"/>
                  <a:gd name="T23" fmla="*/ 1547 h 1699"/>
                  <a:gd name="T24" fmla="*/ 643 w 1681"/>
                  <a:gd name="T25" fmla="*/ 1776 h 1699"/>
                  <a:gd name="T26" fmla="*/ 743 w 1681"/>
                  <a:gd name="T27" fmla="*/ 1902 h 1699"/>
                  <a:gd name="T28" fmla="*/ 915 w 1681"/>
                  <a:gd name="T29" fmla="*/ 1949 h 1699"/>
                  <a:gd name="T30" fmla="*/ 1144 w 1681"/>
                  <a:gd name="T31" fmla="*/ 1954 h 1699"/>
                  <a:gd name="T32" fmla="*/ 1209 w 1681"/>
                  <a:gd name="T33" fmla="*/ 2026 h 1699"/>
                  <a:gd name="T34" fmla="*/ 1251 w 1681"/>
                  <a:gd name="T35" fmla="*/ 1960 h 1699"/>
                  <a:gd name="T36" fmla="*/ 1269 w 1681"/>
                  <a:gd name="T37" fmla="*/ 1920 h 1699"/>
                  <a:gd name="T38" fmla="*/ 1409 w 1681"/>
                  <a:gd name="T39" fmla="*/ 1884 h 1699"/>
                  <a:gd name="T40" fmla="*/ 1505 w 1681"/>
                  <a:gd name="T41" fmla="*/ 1742 h 1699"/>
                  <a:gd name="T42" fmla="*/ 1523 w 1681"/>
                  <a:gd name="T43" fmla="*/ 1570 h 1699"/>
                  <a:gd name="T44" fmla="*/ 1629 w 1681"/>
                  <a:gd name="T45" fmla="*/ 1228 h 1699"/>
                  <a:gd name="T46" fmla="*/ 1776 w 1681"/>
                  <a:gd name="T47" fmla="*/ 1268 h 1699"/>
                  <a:gd name="T48" fmla="*/ 1965 w 1681"/>
                  <a:gd name="T49" fmla="*/ 914 h 1699"/>
                  <a:gd name="T50" fmla="*/ 1876 w 1681"/>
                  <a:gd name="T51" fmla="*/ 389 h 1699"/>
                  <a:gd name="T52" fmla="*/ 1794 w 1681"/>
                  <a:gd name="T53" fmla="*/ 234 h 1699"/>
                  <a:gd name="T54" fmla="*/ 1742 w 1681"/>
                  <a:gd name="T55" fmla="*/ 118 h 1699"/>
                  <a:gd name="T56" fmla="*/ 1496 w 1681"/>
                  <a:gd name="T57" fmla="*/ 2 h 1699"/>
                  <a:gd name="T58" fmla="*/ 79 w 1681"/>
                  <a:gd name="T59" fmla="*/ 0 h 169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81"/>
                  <a:gd name="T91" fmla="*/ 0 h 1699"/>
                  <a:gd name="T92" fmla="*/ 1681 w 1681"/>
                  <a:gd name="T93" fmla="*/ 1699 h 169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81" h="1699">
                    <a:moveTo>
                      <a:pt x="66" y="0"/>
                    </a:moveTo>
                    <a:cubicBezTo>
                      <a:pt x="66" y="0"/>
                      <a:pt x="146" y="50"/>
                      <a:pt x="57" y="134"/>
                    </a:cubicBezTo>
                    <a:cubicBezTo>
                      <a:pt x="46" y="185"/>
                      <a:pt x="27" y="182"/>
                      <a:pt x="18" y="212"/>
                    </a:cubicBezTo>
                    <a:cubicBezTo>
                      <a:pt x="9" y="242"/>
                      <a:pt x="2" y="272"/>
                      <a:pt x="0" y="315"/>
                    </a:cubicBezTo>
                    <a:cubicBezTo>
                      <a:pt x="19" y="349"/>
                      <a:pt x="5" y="468"/>
                      <a:pt x="5" y="468"/>
                    </a:cubicBezTo>
                    <a:cubicBezTo>
                      <a:pt x="5" y="468"/>
                      <a:pt x="63" y="563"/>
                      <a:pt x="108" y="528"/>
                    </a:cubicBezTo>
                    <a:cubicBezTo>
                      <a:pt x="133" y="530"/>
                      <a:pt x="135" y="738"/>
                      <a:pt x="96" y="743"/>
                    </a:cubicBezTo>
                    <a:cubicBezTo>
                      <a:pt x="56" y="748"/>
                      <a:pt x="124" y="968"/>
                      <a:pt x="153" y="958"/>
                    </a:cubicBezTo>
                    <a:cubicBezTo>
                      <a:pt x="183" y="947"/>
                      <a:pt x="262" y="913"/>
                      <a:pt x="277" y="1036"/>
                    </a:cubicBezTo>
                    <a:cubicBezTo>
                      <a:pt x="292" y="1161"/>
                      <a:pt x="317" y="1120"/>
                      <a:pt x="341" y="1101"/>
                    </a:cubicBezTo>
                    <a:cubicBezTo>
                      <a:pt x="366" y="1081"/>
                      <a:pt x="385" y="1185"/>
                      <a:pt x="390" y="1204"/>
                    </a:cubicBezTo>
                    <a:cubicBezTo>
                      <a:pt x="396" y="1225"/>
                      <a:pt x="425" y="1309"/>
                      <a:pt x="465" y="1294"/>
                    </a:cubicBezTo>
                    <a:cubicBezTo>
                      <a:pt x="504" y="1279"/>
                      <a:pt x="450" y="1442"/>
                      <a:pt x="539" y="1486"/>
                    </a:cubicBezTo>
                    <a:cubicBezTo>
                      <a:pt x="628" y="1531"/>
                      <a:pt x="623" y="1591"/>
                      <a:pt x="623" y="1591"/>
                    </a:cubicBezTo>
                    <a:cubicBezTo>
                      <a:pt x="623" y="1591"/>
                      <a:pt x="761" y="1611"/>
                      <a:pt x="767" y="1630"/>
                    </a:cubicBezTo>
                    <a:cubicBezTo>
                      <a:pt x="771" y="1650"/>
                      <a:pt x="940" y="1650"/>
                      <a:pt x="959" y="1635"/>
                    </a:cubicBezTo>
                    <a:cubicBezTo>
                      <a:pt x="979" y="1620"/>
                      <a:pt x="989" y="1690"/>
                      <a:pt x="1013" y="1695"/>
                    </a:cubicBezTo>
                    <a:cubicBezTo>
                      <a:pt x="1038" y="1699"/>
                      <a:pt x="1033" y="1675"/>
                      <a:pt x="1048" y="1640"/>
                    </a:cubicBezTo>
                    <a:cubicBezTo>
                      <a:pt x="1063" y="1606"/>
                      <a:pt x="1063" y="1606"/>
                      <a:pt x="1063" y="1606"/>
                    </a:cubicBezTo>
                    <a:cubicBezTo>
                      <a:pt x="1063" y="1606"/>
                      <a:pt x="1167" y="1595"/>
                      <a:pt x="1181" y="1576"/>
                    </a:cubicBezTo>
                    <a:cubicBezTo>
                      <a:pt x="1197" y="1556"/>
                      <a:pt x="1276" y="1477"/>
                      <a:pt x="1261" y="1457"/>
                    </a:cubicBezTo>
                    <a:cubicBezTo>
                      <a:pt x="1261" y="1457"/>
                      <a:pt x="1300" y="1343"/>
                      <a:pt x="1276" y="1313"/>
                    </a:cubicBezTo>
                    <a:cubicBezTo>
                      <a:pt x="1251" y="1284"/>
                      <a:pt x="1365" y="1027"/>
                      <a:pt x="1365" y="1027"/>
                    </a:cubicBezTo>
                    <a:cubicBezTo>
                      <a:pt x="1365" y="1027"/>
                      <a:pt x="1483" y="1007"/>
                      <a:pt x="1488" y="1061"/>
                    </a:cubicBezTo>
                    <a:cubicBezTo>
                      <a:pt x="1493" y="1116"/>
                      <a:pt x="1611" y="1021"/>
                      <a:pt x="1647" y="765"/>
                    </a:cubicBezTo>
                    <a:cubicBezTo>
                      <a:pt x="1681" y="513"/>
                      <a:pt x="1587" y="542"/>
                      <a:pt x="1572" y="325"/>
                    </a:cubicBezTo>
                    <a:cubicBezTo>
                      <a:pt x="1572" y="325"/>
                      <a:pt x="1503" y="236"/>
                      <a:pt x="1503" y="196"/>
                    </a:cubicBezTo>
                    <a:cubicBezTo>
                      <a:pt x="1503" y="156"/>
                      <a:pt x="1470" y="139"/>
                      <a:pt x="1460" y="99"/>
                    </a:cubicBezTo>
                    <a:cubicBezTo>
                      <a:pt x="1453" y="19"/>
                      <a:pt x="1486" y="14"/>
                      <a:pt x="1254" y="2"/>
                    </a:cubicBezTo>
                    <a:lnTo>
                      <a:pt x="66" y="0"/>
                    </a:lnTo>
                    <a:close/>
                  </a:path>
                </a:pathLst>
              </a:custGeom>
              <a:gradFill rotWithShape="1">
                <a:gsLst>
                  <a:gs pos="0">
                    <a:srgbClr val="486F9A"/>
                  </a:gs>
                  <a:gs pos="50000">
                    <a:srgbClr val="69A2E1"/>
                  </a:gs>
                  <a:gs pos="100000">
                    <a:srgbClr val="486F9A"/>
                  </a:gs>
                </a:gsLst>
                <a:lin ang="0" scaled="1"/>
              </a:gradFill>
              <a:ln w="9525" cap="flat" cmpd="sng">
                <a:solidFill>
                  <a:schemeClr val="accent1"/>
                </a:solidFill>
                <a:prstDash val="solid"/>
                <a:round/>
                <a:headEnd type="none" w="med" len="med"/>
                <a:tailEnd type="none" w="med" len="med"/>
              </a:ln>
            </p:spPr>
            <p:txBody>
              <a:bodyPr/>
              <a:lstStyle/>
              <a:p>
                <a:endParaRPr lang="en-US"/>
              </a:p>
            </p:txBody>
          </p:sp>
          <p:sp>
            <p:nvSpPr>
              <p:cNvPr id="26" name="Freeform 14"/>
              <p:cNvSpPr>
                <a:spLocks/>
              </p:cNvSpPr>
              <p:nvPr/>
            </p:nvSpPr>
            <p:spPr bwMode="auto">
              <a:xfrm>
                <a:off x="440" y="1823"/>
                <a:ext cx="2012" cy="1254"/>
              </a:xfrm>
              <a:custGeom>
                <a:avLst/>
                <a:gdLst>
                  <a:gd name="T0" fmla="*/ 125 w 1687"/>
                  <a:gd name="T1" fmla="*/ 879 h 1050"/>
                  <a:gd name="T2" fmla="*/ 353 w 1687"/>
                  <a:gd name="T3" fmla="*/ 930 h 1050"/>
                  <a:gd name="T4" fmla="*/ 471 w 1687"/>
                  <a:gd name="T5" fmla="*/ 914 h 1050"/>
                  <a:gd name="T6" fmla="*/ 855 w 1687"/>
                  <a:gd name="T7" fmla="*/ 645 h 1050"/>
                  <a:gd name="T8" fmla="*/ 1058 w 1687"/>
                  <a:gd name="T9" fmla="*/ 674 h 1050"/>
                  <a:gd name="T10" fmla="*/ 1169 w 1687"/>
                  <a:gd name="T11" fmla="*/ 665 h 1050"/>
                  <a:gd name="T12" fmla="*/ 1233 w 1687"/>
                  <a:gd name="T13" fmla="*/ 706 h 1050"/>
                  <a:gd name="T14" fmla="*/ 1368 w 1687"/>
                  <a:gd name="T15" fmla="*/ 696 h 1050"/>
                  <a:gd name="T16" fmla="*/ 1490 w 1687"/>
                  <a:gd name="T17" fmla="*/ 815 h 1050"/>
                  <a:gd name="T18" fmla="*/ 1583 w 1687"/>
                  <a:gd name="T19" fmla="*/ 984 h 1050"/>
                  <a:gd name="T20" fmla="*/ 1826 w 1687"/>
                  <a:gd name="T21" fmla="*/ 1233 h 1050"/>
                  <a:gd name="T22" fmla="*/ 1961 w 1687"/>
                  <a:gd name="T23" fmla="*/ 982 h 1050"/>
                  <a:gd name="T24" fmla="*/ 1903 w 1687"/>
                  <a:gd name="T25" fmla="*/ 494 h 1050"/>
                  <a:gd name="T26" fmla="*/ 1820 w 1687"/>
                  <a:gd name="T27" fmla="*/ 279 h 1050"/>
                  <a:gd name="T28" fmla="*/ 1788 w 1687"/>
                  <a:gd name="T29" fmla="*/ 93 h 1050"/>
                  <a:gd name="T30" fmla="*/ 1745 w 1687"/>
                  <a:gd name="T31" fmla="*/ 20 h 1050"/>
                  <a:gd name="T32" fmla="*/ 157 w 1687"/>
                  <a:gd name="T33" fmla="*/ 0 h 1050"/>
                  <a:gd name="T34" fmla="*/ 83 w 1687"/>
                  <a:gd name="T35" fmla="*/ 160 h 1050"/>
                  <a:gd name="T36" fmla="*/ 13 w 1687"/>
                  <a:gd name="T37" fmla="*/ 504 h 1050"/>
                  <a:gd name="T38" fmla="*/ 150 w 1687"/>
                  <a:gd name="T39" fmla="*/ 681 h 1050"/>
                  <a:gd name="T40" fmla="*/ 125 w 1687"/>
                  <a:gd name="T41" fmla="*/ 879 h 10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7"/>
                  <a:gd name="T64" fmla="*/ 0 h 1050"/>
                  <a:gd name="T65" fmla="*/ 1687 w 1687"/>
                  <a:gd name="T66" fmla="*/ 1050 h 10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7" h="1050">
                    <a:moveTo>
                      <a:pt x="105" y="736"/>
                    </a:moveTo>
                    <a:cubicBezTo>
                      <a:pt x="105" y="736"/>
                      <a:pt x="158" y="704"/>
                      <a:pt x="296" y="779"/>
                    </a:cubicBezTo>
                    <a:cubicBezTo>
                      <a:pt x="296" y="779"/>
                      <a:pt x="323" y="731"/>
                      <a:pt x="395" y="765"/>
                    </a:cubicBezTo>
                    <a:cubicBezTo>
                      <a:pt x="395" y="765"/>
                      <a:pt x="688" y="935"/>
                      <a:pt x="717" y="540"/>
                    </a:cubicBezTo>
                    <a:cubicBezTo>
                      <a:pt x="717" y="540"/>
                      <a:pt x="752" y="467"/>
                      <a:pt x="887" y="564"/>
                    </a:cubicBezTo>
                    <a:cubicBezTo>
                      <a:pt x="887" y="564"/>
                      <a:pt x="977" y="576"/>
                      <a:pt x="980" y="557"/>
                    </a:cubicBezTo>
                    <a:cubicBezTo>
                      <a:pt x="980" y="557"/>
                      <a:pt x="1031" y="572"/>
                      <a:pt x="1034" y="591"/>
                    </a:cubicBezTo>
                    <a:cubicBezTo>
                      <a:pt x="1037" y="610"/>
                      <a:pt x="1090" y="580"/>
                      <a:pt x="1147" y="583"/>
                    </a:cubicBezTo>
                    <a:cubicBezTo>
                      <a:pt x="1204" y="586"/>
                      <a:pt x="1209" y="691"/>
                      <a:pt x="1249" y="682"/>
                    </a:cubicBezTo>
                    <a:cubicBezTo>
                      <a:pt x="1289" y="674"/>
                      <a:pt x="1324" y="816"/>
                      <a:pt x="1327" y="824"/>
                    </a:cubicBezTo>
                    <a:cubicBezTo>
                      <a:pt x="1330" y="832"/>
                      <a:pt x="1466" y="1050"/>
                      <a:pt x="1531" y="1032"/>
                    </a:cubicBezTo>
                    <a:cubicBezTo>
                      <a:pt x="1596" y="1013"/>
                      <a:pt x="1647" y="981"/>
                      <a:pt x="1644" y="822"/>
                    </a:cubicBezTo>
                    <a:cubicBezTo>
                      <a:pt x="1641" y="664"/>
                      <a:pt x="1687" y="499"/>
                      <a:pt x="1596" y="414"/>
                    </a:cubicBezTo>
                    <a:cubicBezTo>
                      <a:pt x="1596" y="414"/>
                      <a:pt x="1606" y="293"/>
                      <a:pt x="1526" y="234"/>
                    </a:cubicBezTo>
                    <a:cubicBezTo>
                      <a:pt x="1526" y="234"/>
                      <a:pt x="1493" y="175"/>
                      <a:pt x="1499" y="78"/>
                    </a:cubicBezTo>
                    <a:cubicBezTo>
                      <a:pt x="1499" y="78"/>
                      <a:pt x="1474" y="103"/>
                      <a:pt x="1463" y="17"/>
                    </a:cubicBezTo>
                    <a:cubicBezTo>
                      <a:pt x="134" y="17"/>
                      <a:pt x="132" y="0"/>
                      <a:pt x="132" y="0"/>
                    </a:cubicBezTo>
                    <a:cubicBezTo>
                      <a:pt x="132" y="0"/>
                      <a:pt x="121" y="132"/>
                      <a:pt x="70" y="134"/>
                    </a:cubicBezTo>
                    <a:cubicBezTo>
                      <a:pt x="19" y="137"/>
                      <a:pt x="0" y="358"/>
                      <a:pt x="11" y="422"/>
                    </a:cubicBezTo>
                    <a:cubicBezTo>
                      <a:pt x="22" y="486"/>
                      <a:pt x="136" y="454"/>
                      <a:pt x="126" y="570"/>
                    </a:cubicBezTo>
                    <a:cubicBezTo>
                      <a:pt x="116" y="699"/>
                      <a:pt x="105" y="736"/>
                      <a:pt x="105" y="736"/>
                    </a:cubicBezTo>
                    <a:close/>
                  </a:path>
                </a:pathLst>
              </a:custGeom>
              <a:gradFill rotWithShape="1">
                <a:gsLst>
                  <a:gs pos="0">
                    <a:srgbClr val="69A2E1"/>
                  </a:gs>
                  <a:gs pos="100000">
                    <a:srgbClr val="BAD4F1"/>
                  </a:gs>
                </a:gsLst>
                <a:lin ang="5400000" scaled="1"/>
              </a:gradFill>
              <a:ln w="9525" cap="flat" cmpd="sng">
                <a:solidFill>
                  <a:schemeClr val="accent1"/>
                </a:solidFill>
                <a:prstDash val="solid"/>
                <a:round/>
                <a:headEnd type="none" w="med" len="med"/>
                <a:tailEnd type="none" w="med" len="med"/>
              </a:ln>
            </p:spPr>
            <p:txBody>
              <a:bodyPr/>
              <a:lstStyle/>
              <a:p>
                <a:endParaRPr lang="en-US"/>
              </a:p>
            </p:txBody>
          </p:sp>
          <p:sp>
            <p:nvSpPr>
              <p:cNvPr id="27" name="Freeform 15"/>
              <p:cNvSpPr>
                <a:spLocks/>
              </p:cNvSpPr>
              <p:nvPr/>
            </p:nvSpPr>
            <p:spPr bwMode="auto">
              <a:xfrm>
                <a:off x="461" y="1789"/>
                <a:ext cx="640" cy="482"/>
              </a:xfrm>
              <a:custGeom>
                <a:avLst/>
                <a:gdLst>
                  <a:gd name="T0" fmla="*/ 44 w 733"/>
                  <a:gd name="T1" fmla="*/ 200 h 552"/>
                  <a:gd name="T2" fmla="*/ 0 w 733"/>
                  <a:gd name="T3" fmla="*/ 339 h 552"/>
                  <a:gd name="T4" fmla="*/ 120 w 733"/>
                  <a:gd name="T5" fmla="*/ 411 h 552"/>
                  <a:gd name="T6" fmla="*/ 236 w 733"/>
                  <a:gd name="T7" fmla="*/ 273 h 552"/>
                  <a:gd name="T8" fmla="*/ 316 w 733"/>
                  <a:gd name="T9" fmla="*/ 225 h 552"/>
                  <a:gd name="T10" fmla="*/ 400 w 733"/>
                  <a:gd name="T11" fmla="*/ 71 h 552"/>
                  <a:gd name="T12" fmla="*/ 400 w 733"/>
                  <a:gd name="T13" fmla="*/ 189 h 552"/>
                  <a:gd name="T14" fmla="*/ 425 w 733"/>
                  <a:gd name="T15" fmla="*/ 347 h 552"/>
                  <a:gd name="T16" fmla="*/ 490 w 733"/>
                  <a:gd name="T17" fmla="*/ 235 h 552"/>
                  <a:gd name="T18" fmla="*/ 542 w 733"/>
                  <a:gd name="T19" fmla="*/ 46 h 552"/>
                  <a:gd name="T20" fmla="*/ 580 w 733"/>
                  <a:gd name="T21" fmla="*/ 148 h 552"/>
                  <a:gd name="T22" fmla="*/ 637 w 733"/>
                  <a:gd name="T23" fmla="*/ 48 h 552"/>
                  <a:gd name="T24" fmla="*/ 640 w 733"/>
                  <a:gd name="T25" fmla="*/ 33 h 552"/>
                  <a:gd name="T26" fmla="*/ 134 w 733"/>
                  <a:gd name="T27" fmla="*/ 31 h 552"/>
                  <a:gd name="T28" fmla="*/ 44 w 733"/>
                  <a:gd name="T29" fmla="*/ 200 h 5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33"/>
                  <a:gd name="T46" fmla="*/ 0 h 552"/>
                  <a:gd name="T47" fmla="*/ 733 w 733"/>
                  <a:gd name="T48" fmla="*/ 552 h 5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33" h="552">
                    <a:moveTo>
                      <a:pt x="50" y="229"/>
                    </a:moveTo>
                    <a:cubicBezTo>
                      <a:pt x="12" y="255"/>
                      <a:pt x="50" y="340"/>
                      <a:pt x="0" y="388"/>
                    </a:cubicBezTo>
                    <a:cubicBezTo>
                      <a:pt x="0" y="388"/>
                      <a:pt x="138" y="390"/>
                      <a:pt x="138" y="471"/>
                    </a:cubicBezTo>
                    <a:cubicBezTo>
                      <a:pt x="138" y="552"/>
                      <a:pt x="182" y="291"/>
                      <a:pt x="270" y="313"/>
                    </a:cubicBezTo>
                    <a:cubicBezTo>
                      <a:pt x="359" y="335"/>
                      <a:pt x="351" y="372"/>
                      <a:pt x="362" y="258"/>
                    </a:cubicBezTo>
                    <a:cubicBezTo>
                      <a:pt x="373" y="144"/>
                      <a:pt x="491" y="162"/>
                      <a:pt x="458" y="81"/>
                    </a:cubicBezTo>
                    <a:cubicBezTo>
                      <a:pt x="425" y="0"/>
                      <a:pt x="594" y="125"/>
                      <a:pt x="458" y="217"/>
                    </a:cubicBezTo>
                    <a:cubicBezTo>
                      <a:pt x="322" y="309"/>
                      <a:pt x="473" y="405"/>
                      <a:pt x="487" y="397"/>
                    </a:cubicBezTo>
                    <a:cubicBezTo>
                      <a:pt x="502" y="390"/>
                      <a:pt x="495" y="320"/>
                      <a:pt x="561" y="269"/>
                    </a:cubicBezTo>
                    <a:cubicBezTo>
                      <a:pt x="627" y="217"/>
                      <a:pt x="647" y="116"/>
                      <a:pt x="621" y="53"/>
                    </a:cubicBezTo>
                    <a:cubicBezTo>
                      <a:pt x="621" y="53"/>
                      <a:pt x="715" y="74"/>
                      <a:pt x="664" y="169"/>
                    </a:cubicBezTo>
                    <a:cubicBezTo>
                      <a:pt x="612" y="265"/>
                      <a:pt x="723" y="131"/>
                      <a:pt x="730" y="55"/>
                    </a:cubicBezTo>
                    <a:cubicBezTo>
                      <a:pt x="731" y="39"/>
                      <a:pt x="733" y="38"/>
                      <a:pt x="733" y="38"/>
                    </a:cubicBezTo>
                    <a:cubicBezTo>
                      <a:pt x="153" y="36"/>
                      <a:pt x="153" y="36"/>
                      <a:pt x="153" y="36"/>
                    </a:cubicBezTo>
                    <a:cubicBezTo>
                      <a:pt x="153" y="36"/>
                      <a:pt x="149" y="160"/>
                      <a:pt x="50" y="229"/>
                    </a:cubicBezTo>
                    <a:close/>
                  </a:path>
                </a:pathLst>
              </a:custGeom>
              <a:gradFill rotWithShape="1">
                <a:gsLst>
                  <a:gs pos="0">
                    <a:srgbClr val="0061B2"/>
                  </a:gs>
                  <a:gs pos="50000">
                    <a:srgbClr val="002D52"/>
                  </a:gs>
                  <a:gs pos="100000">
                    <a:srgbClr val="0061B2"/>
                  </a:gs>
                </a:gsLst>
                <a:lin ang="0" scaled="1"/>
              </a:gradFill>
              <a:ln w="9525" cap="flat" cmpd="sng">
                <a:solidFill>
                  <a:schemeClr val="accent1"/>
                </a:solidFill>
                <a:prstDash val="solid"/>
                <a:round/>
                <a:headEnd type="none" w="med" len="med"/>
                <a:tailEnd type="none" w="med" len="med"/>
              </a:ln>
            </p:spPr>
            <p:txBody>
              <a:bodyPr/>
              <a:lstStyle/>
              <a:p>
                <a:endParaRPr lang="en-US"/>
              </a:p>
            </p:txBody>
          </p:sp>
          <p:sp>
            <p:nvSpPr>
              <p:cNvPr id="28" name="Freeform 16"/>
              <p:cNvSpPr>
                <a:spLocks/>
              </p:cNvSpPr>
              <p:nvPr/>
            </p:nvSpPr>
            <p:spPr bwMode="auto">
              <a:xfrm>
                <a:off x="1321" y="2452"/>
                <a:ext cx="320" cy="833"/>
              </a:xfrm>
              <a:custGeom>
                <a:avLst/>
                <a:gdLst>
                  <a:gd name="T0" fmla="*/ 187 w 367"/>
                  <a:gd name="T1" fmla="*/ 54 h 955"/>
                  <a:gd name="T2" fmla="*/ 133 w 367"/>
                  <a:gd name="T3" fmla="*/ 303 h 955"/>
                  <a:gd name="T4" fmla="*/ 112 w 367"/>
                  <a:gd name="T5" fmla="*/ 537 h 955"/>
                  <a:gd name="T6" fmla="*/ 14 w 367"/>
                  <a:gd name="T7" fmla="*/ 791 h 955"/>
                  <a:gd name="T8" fmla="*/ 178 w 367"/>
                  <a:gd name="T9" fmla="*/ 640 h 955"/>
                  <a:gd name="T10" fmla="*/ 304 w 367"/>
                  <a:gd name="T11" fmla="*/ 439 h 955"/>
                  <a:gd name="T12" fmla="*/ 253 w 367"/>
                  <a:gd name="T13" fmla="*/ 138 h 955"/>
                  <a:gd name="T14" fmla="*/ 314 w 367"/>
                  <a:gd name="T15" fmla="*/ 54 h 955"/>
                  <a:gd name="T16" fmla="*/ 187 w 367"/>
                  <a:gd name="T17" fmla="*/ 54 h 9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7"/>
                  <a:gd name="T28" fmla="*/ 0 h 955"/>
                  <a:gd name="T29" fmla="*/ 367 w 367"/>
                  <a:gd name="T30" fmla="*/ 955 h 9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7" h="955">
                    <a:moveTo>
                      <a:pt x="215" y="62"/>
                    </a:moveTo>
                    <a:cubicBezTo>
                      <a:pt x="215" y="62"/>
                      <a:pt x="78" y="298"/>
                      <a:pt x="153" y="347"/>
                    </a:cubicBezTo>
                    <a:cubicBezTo>
                      <a:pt x="229" y="395"/>
                      <a:pt x="145" y="600"/>
                      <a:pt x="129" y="616"/>
                    </a:cubicBezTo>
                    <a:cubicBezTo>
                      <a:pt x="113" y="632"/>
                      <a:pt x="0" y="858"/>
                      <a:pt x="16" y="907"/>
                    </a:cubicBezTo>
                    <a:cubicBezTo>
                      <a:pt x="32" y="955"/>
                      <a:pt x="134" y="675"/>
                      <a:pt x="204" y="734"/>
                    </a:cubicBezTo>
                    <a:cubicBezTo>
                      <a:pt x="274" y="794"/>
                      <a:pt x="355" y="584"/>
                      <a:pt x="349" y="503"/>
                    </a:cubicBezTo>
                    <a:cubicBezTo>
                      <a:pt x="344" y="422"/>
                      <a:pt x="231" y="180"/>
                      <a:pt x="290" y="158"/>
                    </a:cubicBezTo>
                    <a:cubicBezTo>
                      <a:pt x="349" y="137"/>
                      <a:pt x="360" y="62"/>
                      <a:pt x="360" y="62"/>
                    </a:cubicBezTo>
                    <a:cubicBezTo>
                      <a:pt x="360" y="62"/>
                      <a:pt x="367" y="0"/>
                      <a:pt x="215" y="62"/>
                    </a:cubicBezTo>
                    <a:close/>
                  </a:path>
                </a:pathLst>
              </a:custGeom>
              <a:solidFill>
                <a:srgbClr val="A2C5EC"/>
              </a:solidFill>
              <a:ln w="9525" cap="flat" cmpd="sng">
                <a:solidFill>
                  <a:schemeClr val="accent1"/>
                </a:solidFill>
                <a:prstDash val="solid"/>
                <a:round/>
                <a:headEnd type="none" w="med" len="med"/>
                <a:tailEnd type="none" w="med" len="med"/>
              </a:ln>
            </p:spPr>
            <p:txBody>
              <a:bodyPr/>
              <a:lstStyle/>
              <a:p>
                <a:endParaRPr lang="en-US"/>
              </a:p>
            </p:txBody>
          </p:sp>
          <p:sp>
            <p:nvSpPr>
              <p:cNvPr id="29" name="Freeform 17"/>
              <p:cNvSpPr>
                <a:spLocks/>
              </p:cNvSpPr>
              <p:nvPr/>
            </p:nvSpPr>
            <p:spPr bwMode="auto">
              <a:xfrm>
                <a:off x="792" y="2359"/>
                <a:ext cx="282" cy="390"/>
              </a:xfrm>
              <a:custGeom>
                <a:avLst/>
                <a:gdLst>
                  <a:gd name="T0" fmla="*/ 225 w 237"/>
                  <a:gd name="T1" fmla="*/ 0 h 326"/>
                  <a:gd name="T2" fmla="*/ 200 w 237"/>
                  <a:gd name="T3" fmla="*/ 83 h 326"/>
                  <a:gd name="T4" fmla="*/ 183 w 237"/>
                  <a:gd name="T5" fmla="*/ 128 h 326"/>
                  <a:gd name="T6" fmla="*/ 161 w 237"/>
                  <a:gd name="T7" fmla="*/ 185 h 326"/>
                  <a:gd name="T8" fmla="*/ 79 w 237"/>
                  <a:gd name="T9" fmla="*/ 321 h 326"/>
                  <a:gd name="T10" fmla="*/ 0 w 237"/>
                  <a:gd name="T11" fmla="*/ 390 h 326"/>
                  <a:gd name="T12" fmla="*/ 52 w 237"/>
                  <a:gd name="T13" fmla="*/ 373 h 326"/>
                  <a:gd name="T14" fmla="*/ 209 w 237"/>
                  <a:gd name="T15" fmla="*/ 295 h 326"/>
                  <a:gd name="T16" fmla="*/ 228 w 237"/>
                  <a:gd name="T17" fmla="*/ 166 h 326"/>
                  <a:gd name="T18" fmla="*/ 225 w 237"/>
                  <a:gd name="T19" fmla="*/ 0 h 3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7"/>
                  <a:gd name="T31" fmla="*/ 0 h 326"/>
                  <a:gd name="T32" fmla="*/ 237 w 237"/>
                  <a:gd name="T33" fmla="*/ 326 h 3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7" h="326">
                    <a:moveTo>
                      <a:pt x="189" y="0"/>
                    </a:moveTo>
                    <a:cubicBezTo>
                      <a:pt x="189" y="0"/>
                      <a:pt x="141" y="24"/>
                      <a:pt x="168" y="69"/>
                    </a:cubicBezTo>
                    <a:cubicBezTo>
                      <a:pt x="194" y="115"/>
                      <a:pt x="154" y="107"/>
                      <a:pt x="154" y="107"/>
                    </a:cubicBezTo>
                    <a:cubicBezTo>
                      <a:pt x="154" y="107"/>
                      <a:pt x="141" y="115"/>
                      <a:pt x="135" y="155"/>
                    </a:cubicBezTo>
                    <a:cubicBezTo>
                      <a:pt x="130" y="196"/>
                      <a:pt x="117" y="239"/>
                      <a:pt x="66" y="268"/>
                    </a:cubicBezTo>
                    <a:cubicBezTo>
                      <a:pt x="15" y="298"/>
                      <a:pt x="0" y="326"/>
                      <a:pt x="0" y="326"/>
                    </a:cubicBezTo>
                    <a:cubicBezTo>
                      <a:pt x="0" y="326"/>
                      <a:pt x="24" y="309"/>
                      <a:pt x="44" y="312"/>
                    </a:cubicBezTo>
                    <a:cubicBezTo>
                      <a:pt x="97" y="322"/>
                      <a:pt x="170" y="271"/>
                      <a:pt x="176" y="247"/>
                    </a:cubicBezTo>
                    <a:cubicBezTo>
                      <a:pt x="181" y="223"/>
                      <a:pt x="216" y="142"/>
                      <a:pt x="192" y="139"/>
                    </a:cubicBezTo>
                    <a:cubicBezTo>
                      <a:pt x="168" y="137"/>
                      <a:pt x="237" y="158"/>
                      <a:pt x="189" y="0"/>
                    </a:cubicBezTo>
                    <a:close/>
                  </a:path>
                </a:pathLst>
              </a:custGeom>
              <a:solidFill>
                <a:srgbClr val="CFE1F5"/>
              </a:solidFill>
              <a:ln w="9525" cap="flat" cmpd="sng">
                <a:solidFill>
                  <a:schemeClr val="accent1"/>
                </a:solidFill>
                <a:prstDash val="solid"/>
                <a:round/>
                <a:headEnd type="none" w="med" len="med"/>
                <a:tailEnd type="none" w="med" len="med"/>
              </a:ln>
            </p:spPr>
            <p:txBody>
              <a:bodyPr/>
              <a:lstStyle/>
              <a:p>
                <a:endParaRPr lang="en-US"/>
              </a:p>
            </p:txBody>
          </p:sp>
          <p:sp>
            <p:nvSpPr>
              <p:cNvPr id="30" name="Freeform 18"/>
              <p:cNvSpPr>
                <a:spLocks/>
              </p:cNvSpPr>
              <p:nvPr/>
            </p:nvSpPr>
            <p:spPr bwMode="auto">
              <a:xfrm>
                <a:off x="1734" y="2127"/>
                <a:ext cx="331" cy="513"/>
              </a:xfrm>
              <a:custGeom>
                <a:avLst/>
                <a:gdLst>
                  <a:gd name="T0" fmla="*/ 52 w 379"/>
                  <a:gd name="T1" fmla="*/ 0 h 587"/>
                  <a:gd name="T2" fmla="*/ 103 w 379"/>
                  <a:gd name="T3" fmla="*/ 253 h 587"/>
                  <a:gd name="T4" fmla="*/ 148 w 379"/>
                  <a:gd name="T5" fmla="*/ 268 h 587"/>
                  <a:gd name="T6" fmla="*/ 276 w 379"/>
                  <a:gd name="T7" fmla="*/ 333 h 587"/>
                  <a:gd name="T8" fmla="*/ 247 w 379"/>
                  <a:gd name="T9" fmla="*/ 465 h 587"/>
                  <a:gd name="T10" fmla="*/ 170 w 379"/>
                  <a:gd name="T11" fmla="*/ 442 h 587"/>
                  <a:gd name="T12" fmla="*/ 119 w 379"/>
                  <a:gd name="T13" fmla="*/ 304 h 587"/>
                  <a:gd name="T14" fmla="*/ 10 w 379"/>
                  <a:gd name="T15" fmla="*/ 278 h 587"/>
                  <a:gd name="T16" fmla="*/ 52 w 379"/>
                  <a:gd name="T17" fmla="*/ 0 h 5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9"/>
                  <a:gd name="T28" fmla="*/ 0 h 587"/>
                  <a:gd name="T29" fmla="*/ 379 w 379"/>
                  <a:gd name="T30" fmla="*/ 587 h 5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9" h="587">
                    <a:moveTo>
                      <a:pt x="59" y="0"/>
                    </a:moveTo>
                    <a:cubicBezTo>
                      <a:pt x="59" y="0"/>
                      <a:pt x="0" y="359"/>
                      <a:pt x="118" y="289"/>
                    </a:cubicBezTo>
                    <a:cubicBezTo>
                      <a:pt x="235" y="219"/>
                      <a:pt x="169" y="307"/>
                      <a:pt x="169" y="307"/>
                    </a:cubicBezTo>
                    <a:cubicBezTo>
                      <a:pt x="316" y="381"/>
                      <a:pt x="316" y="381"/>
                      <a:pt x="316" y="381"/>
                    </a:cubicBezTo>
                    <a:cubicBezTo>
                      <a:pt x="316" y="381"/>
                      <a:pt x="379" y="521"/>
                      <a:pt x="283" y="532"/>
                    </a:cubicBezTo>
                    <a:cubicBezTo>
                      <a:pt x="188" y="543"/>
                      <a:pt x="188" y="587"/>
                      <a:pt x="195" y="506"/>
                    </a:cubicBezTo>
                    <a:cubicBezTo>
                      <a:pt x="202" y="425"/>
                      <a:pt x="206" y="337"/>
                      <a:pt x="136" y="348"/>
                    </a:cubicBezTo>
                    <a:cubicBezTo>
                      <a:pt x="66" y="359"/>
                      <a:pt x="11" y="359"/>
                      <a:pt x="11" y="318"/>
                    </a:cubicBezTo>
                    <a:cubicBezTo>
                      <a:pt x="11" y="278"/>
                      <a:pt x="15" y="103"/>
                      <a:pt x="59" y="0"/>
                    </a:cubicBezTo>
                    <a:close/>
                  </a:path>
                </a:pathLst>
              </a:custGeom>
              <a:solidFill>
                <a:srgbClr val="CFE1F5"/>
              </a:solidFill>
              <a:ln w="9525" cap="flat" cmpd="sng">
                <a:solidFill>
                  <a:schemeClr val="accent1"/>
                </a:solidFill>
                <a:prstDash val="solid"/>
                <a:round/>
                <a:headEnd type="none" w="med" len="med"/>
                <a:tailEnd type="none" w="med" len="med"/>
              </a:ln>
            </p:spPr>
            <p:txBody>
              <a:bodyPr/>
              <a:lstStyle/>
              <a:p>
                <a:endParaRPr lang="en-US"/>
              </a:p>
            </p:txBody>
          </p:sp>
          <p:sp>
            <p:nvSpPr>
              <p:cNvPr id="31" name="Freeform 19"/>
              <p:cNvSpPr>
                <a:spLocks/>
              </p:cNvSpPr>
              <p:nvPr/>
            </p:nvSpPr>
            <p:spPr bwMode="auto">
              <a:xfrm>
                <a:off x="2057" y="2130"/>
                <a:ext cx="294" cy="805"/>
              </a:xfrm>
              <a:custGeom>
                <a:avLst/>
                <a:gdLst>
                  <a:gd name="T0" fmla="*/ 24 w 337"/>
                  <a:gd name="T1" fmla="*/ 339 h 923"/>
                  <a:gd name="T2" fmla="*/ 56 w 337"/>
                  <a:gd name="T3" fmla="*/ 447 h 923"/>
                  <a:gd name="T4" fmla="*/ 150 w 337"/>
                  <a:gd name="T5" fmla="*/ 357 h 923"/>
                  <a:gd name="T6" fmla="*/ 58 w 337"/>
                  <a:gd name="T7" fmla="*/ 0 h 923"/>
                  <a:gd name="T8" fmla="*/ 126 w 337"/>
                  <a:gd name="T9" fmla="*/ 446 h 923"/>
                  <a:gd name="T10" fmla="*/ 84 w 337"/>
                  <a:gd name="T11" fmla="*/ 468 h 923"/>
                  <a:gd name="T12" fmla="*/ 103 w 337"/>
                  <a:gd name="T13" fmla="*/ 552 h 923"/>
                  <a:gd name="T14" fmla="*/ 87 w 337"/>
                  <a:gd name="T15" fmla="*/ 606 h 923"/>
                  <a:gd name="T16" fmla="*/ 116 w 337"/>
                  <a:gd name="T17" fmla="*/ 763 h 923"/>
                  <a:gd name="T18" fmla="*/ 0 w 337"/>
                  <a:gd name="T19" fmla="*/ 542 h 923"/>
                  <a:gd name="T20" fmla="*/ 24 w 337"/>
                  <a:gd name="T21" fmla="*/ 339 h 9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7"/>
                  <a:gd name="T34" fmla="*/ 0 h 923"/>
                  <a:gd name="T35" fmla="*/ 337 w 337"/>
                  <a:gd name="T36" fmla="*/ 923 h 9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7" h="923">
                    <a:moveTo>
                      <a:pt x="27" y="389"/>
                    </a:moveTo>
                    <a:cubicBezTo>
                      <a:pt x="27" y="389"/>
                      <a:pt x="60" y="517"/>
                      <a:pt x="64" y="512"/>
                    </a:cubicBezTo>
                    <a:cubicBezTo>
                      <a:pt x="88" y="481"/>
                      <a:pt x="175" y="458"/>
                      <a:pt x="172" y="409"/>
                    </a:cubicBezTo>
                    <a:cubicBezTo>
                      <a:pt x="170" y="372"/>
                      <a:pt x="188" y="199"/>
                      <a:pt x="67" y="0"/>
                    </a:cubicBezTo>
                    <a:cubicBezTo>
                      <a:pt x="67" y="0"/>
                      <a:pt x="337" y="361"/>
                      <a:pt x="144" y="511"/>
                    </a:cubicBezTo>
                    <a:cubicBezTo>
                      <a:pt x="121" y="529"/>
                      <a:pt x="118" y="511"/>
                      <a:pt x="96" y="537"/>
                    </a:cubicBezTo>
                    <a:cubicBezTo>
                      <a:pt x="74" y="563"/>
                      <a:pt x="114" y="610"/>
                      <a:pt x="118" y="633"/>
                    </a:cubicBezTo>
                    <a:cubicBezTo>
                      <a:pt x="122" y="655"/>
                      <a:pt x="96" y="622"/>
                      <a:pt x="100" y="695"/>
                    </a:cubicBezTo>
                    <a:cubicBezTo>
                      <a:pt x="103" y="769"/>
                      <a:pt x="92" y="827"/>
                      <a:pt x="133" y="875"/>
                    </a:cubicBezTo>
                    <a:cubicBezTo>
                      <a:pt x="173" y="923"/>
                      <a:pt x="78" y="912"/>
                      <a:pt x="0" y="622"/>
                    </a:cubicBezTo>
                    <a:cubicBezTo>
                      <a:pt x="0" y="622"/>
                      <a:pt x="49" y="517"/>
                      <a:pt x="27" y="389"/>
                    </a:cubicBezTo>
                    <a:close/>
                  </a:path>
                </a:pathLst>
              </a:custGeom>
              <a:solidFill>
                <a:srgbClr val="CFE1F5"/>
              </a:solidFill>
              <a:ln w="9525" cap="flat" cmpd="sng">
                <a:solidFill>
                  <a:schemeClr val="accent1"/>
                </a:solidFill>
                <a:prstDash val="solid"/>
                <a:round/>
                <a:headEnd type="none" w="med" len="med"/>
                <a:tailEnd type="none" w="med" len="med"/>
              </a:ln>
            </p:spPr>
            <p:txBody>
              <a:bodyPr/>
              <a:lstStyle/>
              <a:p>
                <a:endParaRPr lang="en-US"/>
              </a:p>
            </p:txBody>
          </p:sp>
          <p:sp>
            <p:nvSpPr>
              <p:cNvPr id="32" name="Freeform 20"/>
              <p:cNvSpPr>
                <a:spLocks/>
              </p:cNvSpPr>
              <p:nvPr/>
            </p:nvSpPr>
            <p:spPr bwMode="auto">
              <a:xfrm>
                <a:off x="1911" y="2751"/>
                <a:ext cx="471" cy="384"/>
              </a:xfrm>
              <a:custGeom>
                <a:avLst/>
                <a:gdLst>
                  <a:gd name="T0" fmla="*/ 95 w 395"/>
                  <a:gd name="T1" fmla="*/ 0 h 321"/>
                  <a:gd name="T2" fmla="*/ 175 w 395"/>
                  <a:gd name="T3" fmla="*/ 128 h 321"/>
                  <a:gd name="T4" fmla="*/ 254 w 395"/>
                  <a:gd name="T5" fmla="*/ 240 h 321"/>
                  <a:gd name="T6" fmla="*/ 300 w 395"/>
                  <a:gd name="T7" fmla="*/ 266 h 321"/>
                  <a:gd name="T8" fmla="*/ 362 w 395"/>
                  <a:gd name="T9" fmla="*/ 292 h 321"/>
                  <a:gd name="T10" fmla="*/ 471 w 395"/>
                  <a:gd name="T11" fmla="*/ 212 h 321"/>
                  <a:gd name="T12" fmla="*/ 413 w 395"/>
                  <a:gd name="T13" fmla="*/ 311 h 321"/>
                  <a:gd name="T14" fmla="*/ 300 w 395"/>
                  <a:gd name="T15" fmla="*/ 359 h 321"/>
                  <a:gd name="T16" fmla="*/ 147 w 395"/>
                  <a:gd name="T17" fmla="*/ 311 h 321"/>
                  <a:gd name="T18" fmla="*/ 69 w 395"/>
                  <a:gd name="T19" fmla="*/ 160 h 321"/>
                  <a:gd name="T20" fmla="*/ 57 w 395"/>
                  <a:gd name="T21" fmla="*/ 84 h 321"/>
                  <a:gd name="T22" fmla="*/ 95 w 395"/>
                  <a:gd name="T23" fmla="*/ 0 h 3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5"/>
                  <a:gd name="T37" fmla="*/ 0 h 321"/>
                  <a:gd name="T38" fmla="*/ 395 w 395"/>
                  <a:gd name="T39" fmla="*/ 321 h 3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5" h="321">
                    <a:moveTo>
                      <a:pt x="80" y="0"/>
                    </a:moveTo>
                    <a:cubicBezTo>
                      <a:pt x="80" y="0"/>
                      <a:pt x="136" y="121"/>
                      <a:pt x="147" y="107"/>
                    </a:cubicBezTo>
                    <a:cubicBezTo>
                      <a:pt x="173" y="145"/>
                      <a:pt x="195" y="182"/>
                      <a:pt x="213" y="201"/>
                    </a:cubicBezTo>
                    <a:cubicBezTo>
                      <a:pt x="231" y="220"/>
                      <a:pt x="237" y="215"/>
                      <a:pt x="252" y="222"/>
                    </a:cubicBezTo>
                    <a:cubicBezTo>
                      <a:pt x="252" y="222"/>
                      <a:pt x="274" y="265"/>
                      <a:pt x="304" y="244"/>
                    </a:cubicBezTo>
                    <a:cubicBezTo>
                      <a:pt x="335" y="222"/>
                      <a:pt x="395" y="177"/>
                      <a:pt x="395" y="177"/>
                    </a:cubicBezTo>
                    <a:cubicBezTo>
                      <a:pt x="395" y="177"/>
                      <a:pt x="346" y="249"/>
                      <a:pt x="346" y="260"/>
                    </a:cubicBezTo>
                    <a:cubicBezTo>
                      <a:pt x="346" y="270"/>
                      <a:pt x="274" y="321"/>
                      <a:pt x="252" y="300"/>
                    </a:cubicBezTo>
                    <a:cubicBezTo>
                      <a:pt x="231" y="278"/>
                      <a:pt x="228" y="233"/>
                      <a:pt x="123" y="260"/>
                    </a:cubicBezTo>
                    <a:cubicBezTo>
                      <a:pt x="123" y="260"/>
                      <a:pt x="115" y="147"/>
                      <a:pt x="58" y="134"/>
                    </a:cubicBezTo>
                    <a:cubicBezTo>
                      <a:pt x="2" y="121"/>
                      <a:pt x="0" y="83"/>
                      <a:pt x="48" y="70"/>
                    </a:cubicBezTo>
                    <a:cubicBezTo>
                      <a:pt x="96" y="56"/>
                      <a:pt x="69" y="25"/>
                      <a:pt x="80" y="0"/>
                    </a:cubicBezTo>
                    <a:close/>
                  </a:path>
                </a:pathLst>
              </a:custGeom>
              <a:gradFill rotWithShape="1">
                <a:gsLst>
                  <a:gs pos="0">
                    <a:srgbClr val="69A2E1"/>
                  </a:gs>
                  <a:gs pos="100000">
                    <a:srgbClr val="CFE1F5"/>
                  </a:gs>
                </a:gsLst>
                <a:lin ang="5400000" scaled="1"/>
              </a:gradFill>
              <a:ln w="9525" cap="flat" cmpd="sng">
                <a:solidFill>
                  <a:schemeClr val="accent1"/>
                </a:solidFill>
                <a:prstDash val="solid"/>
                <a:round/>
                <a:headEnd type="none" w="med" len="med"/>
                <a:tailEnd type="none" w="med" len="med"/>
              </a:ln>
            </p:spPr>
            <p:txBody>
              <a:bodyPr/>
              <a:lstStyle/>
              <a:p>
                <a:endParaRPr lang="en-US"/>
              </a:p>
            </p:txBody>
          </p:sp>
          <p:sp>
            <p:nvSpPr>
              <p:cNvPr id="33" name="Freeform 21"/>
              <p:cNvSpPr>
                <a:spLocks/>
              </p:cNvSpPr>
              <p:nvPr/>
            </p:nvSpPr>
            <p:spPr bwMode="auto">
              <a:xfrm>
                <a:off x="1161" y="3318"/>
                <a:ext cx="814" cy="591"/>
              </a:xfrm>
              <a:custGeom>
                <a:avLst/>
                <a:gdLst>
                  <a:gd name="T0" fmla="*/ 686 w 933"/>
                  <a:gd name="T1" fmla="*/ 0 h 678"/>
                  <a:gd name="T2" fmla="*/ 795 w 933"/>
                  <a:gd name="T3" fmla="*/ 176 h 678"/>
                  <a:gd name="T4" fmla="*/ 759 w 933"/>
                  <a:gd name="T5" fmla="*/ 256 h 678"/>
                  <a:gd name="T6" fmla="*/ 694 w 933"/>
                  <a:gd name="T7" fmla="*/ 364 h 678"/>
                  <a:gd name="T8" fmla="*/ 528 w 933"/>
                  <a:gd name="T9" fmla="*/ 423 h 678"/>
                  <a:gd name="T10" fmla="*/ 432 w 933"/>
                  <a:gd name="T11" fmla="*/ 442 h 678"/>
                  <a:gd name="T12" fmla="*/ 294 w 933"/>
                  <a:gd name="T13" fmla="*/ 458 h 678"/>
                  <a:gd name="T14" fmla="*/ 128 w 933"/>
                  <a:gd name="T15" fmla="*/ 421 h 678"/>
                  <a:gd name="T16" fmla="*/ 470 w 933"/>
                  <a:gd name="T17" fmla="*/ 352 h 678"/>
                  <a:gd name="T18" fmla="*/ 686 w 933"/>
                  <a:gd name="T19" fmla="*/ 0 h 6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3"/>
                  <a:gd name="T31" fmla="*/ 0 h 678"/>
                  <a:gd name="T32" fmla="*/ 933 w 933"/>
                  <a:gd name="T33" fmla="*/ 678 h 6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3" h="678">
                    <a:moveTo>
                      <a:pt x="786" y="0"/>
                    </a:moveTo>
                    <a:cubicBezTo>
                      <a:pt x="786" y="0"/>
                      <a:pt x="815" y="312"/>
                      <a:pt x="911" y="202"/>
                    </a:cubicBezTo>
                    <a:cubicBezTo>
                      <a:pt x="911" y="202"/>
                      <a:pt x="933" y="253"/>
                      <a:pt x="870" y="294"/>
                    </a:cubicBezTo>
                    <a:cubicBezTo>
                      <a:pt x="808" y="334"/>
                      <a:pt x="795" y="418"/>
                      <a:pt x="795" y="418"/>
                    </a:cubicBezTo>
                    <a:cubicBezTo>
                      <a:pt x="795" y="418"/>
                      <a:pt x="617" y="453"/>
                      <a:pt x="605" y="485"/>
                    </a:cubicBezTo>
                    <a:cubicBezTo>
                      <a:pt x="593" y="520"/>
                      <a:pt x="578" y="678"/>
                      <a:pt x="495" y="507"/>
                    </a:cubicBezTo>
                    <a:cubicBezTo>
                      <a:pt x="495" y="507"/>
                      <a:pt x="392" y="548"/>
                      <a:pt x="337" y="525"/>
                    </a:cubicBezTo>
                    <a:cubicBezTo>
                      <a:pt x="282" y="503"/>
                      <a:pt x="294" y="535"/>
                      <a:pt x="147" y="483"/>
                    </a:cubicBezTo>
                    <a:cubicBezTo>
                      <a:pt x="0" y="432"/>
                      <a:pt x="466" y="570"/>
                      <a:pt x="539" y="404"/>
                    </a:cubicBezTo>
                    <a:cubicBezTo>
                      <a:pt x="539" y="404"/>
                      <a:pt x="764" y="533"/>
                      <a:pt x="786" y="0"/>
                    </a:cubicBezTo>
                    <a:close/>
                  </a:path>
                </a:pathLst>
              </a:custGeom>
              <a:gradFill rotWithShape="1">
                <a:gsLst>
                  <a:gs pos="0">
                    <a:srgbClr val="69A2E1"/>
                  </a:gs>
                  <a:gs pos="100000">
                    <a:srgbClr val="CFE1F5"/>
                  </a:gs>
                </a:gsLst>
                <a:lin ang="5400000" scaled="1"/>
              </a:gradFill>
              <a:ln w="9525" cap="flat" cmpd="sng">
                <a:solidFill>
                  <a:schemeClr val="accent1"/>
                </a:solidFill>
                <a:prstDash val="solid"/>
                <a:round/>
                <a:headEnd type="none" w="med" len="med"/>
                <a:tailEnd type="none" w="med" len="med"/>
              </a:ln>
            </p:spPr>
            <p:txBody>
              <a:bodyPr/>
              <a:lstStyle/>
              <a:p>
                <a:endParaRPr lang="en-US"/>
              </a:p>
            </p:txBody>
          </p:sp>
          <p:sp>
            <p:nvSpPr>
              <p:cNvPr id="34" name="Freeform 22"/>
              <p:cNvSpPr>
                <a:spLocks/>
              </p:cNvSpPr>
              <p:nvPr/>
            </p:nvSpPr>
            <p:spPr bwMode="auto">
              <a:xfrm>
                <a:off x="1180" y="3291"/>
                <a:ext cx="535" cy="450"/>
              </a:xfrm>
              <a:custGeom>
                <a:avLst/>
                <a:gdLst>
                  <a:gd name="T0" fmla="*/ 468 w 614"/>
                  <a:gd name="T1" fmla="*/ 177 h 515"/>
                  <a:gd name="T2" fmla="*/ 535 w 614"/>
                  <a:gd name="T3" fmla="*/ 318 h 515"/>
                  <a:gd name="T4" fmla="*/ 442 w 614"/>
                  <a:gd name="T5" fmla="*/ 296 h 515"/>
                  <a:gd name="T6" fmla="*/ 266 w 614"/>
                  <a:gd name="T7" fmla="*/ 344 h 515"/>
                  <a:gd name="T8" fmla="*/ 141 w 614"/>
                  <a:gd name="T9" fmla="*/ 344 h 515"/>
                  <a:gd name="T10" fmla="*/ 0 w 614"/>
                  <a:gd name="T11" fmla="*/ 293 h 515"/>
                  <a:gd name="T12" fmla="*/ 275 w 614"/>
                  <a:gd name="T13" fmla="*/ 174 h 515"/>
                  <a:gd name="T14" fmla="*/ 61 w 614"/>
                  <a:gd name="T15" fmla="*/ 38 h 515"/>
                  <a:gd name="T16" fmla="*/ 291 w 614"/>
                  <a:gd name="T17" fmla="*/ 100 h 515"/>
                  <a:gd name="T18" fmla="*/ 468 w 614"/>
                  <a:gd name="T19" fmla="*/ 177 h 5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4"/>
                  <a:gd name="T31" fmla="*/ 0 h 515"/>
                  <a:gd name="T32" fmla="*/ 614 w 614"/>
                  <a:gd name="T33" fmla="*/ 515 h 5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4" h="515">
                    <a:moveTo>
                      <a:pt x="537" y="202"/>
                    </a:moveTo>
                    <a:cubicBezTo>
                      <a:pt x="537" y="202"/>
                      <a:pt x="559" y="416"/>
                      <a:pt x="614" y="364"/>
                    </a:cubicBezTo>
                    <a:cubicBezTo>
                      <a:pt x="614" y="364"/>
                      <a:pt x="566" y="482"/>
                      <a:pt x="507" y="339"/>
                    </a:cubicBezTo>
                    <a:cubicBezTo>
                      <a:pt x="507" y="339"/>
                      <a:pt x="452" y="515"/>
                      <a:pt x="305" y="394"/>
                    </a:cubicBezTo>
                    <a:cubicBezTo>
                      <a:pt x="305" y="394"/>
                      <a:pt x="279" y="372"/>
                      <a:pt x="162" y="394"/>
                    </a:cubicBezTo>
                    <a:cubicBezTo>
                      <a:pt x="162" y="394"/>
                      <a:pt x="143" y="430"/>
                      <a:pt x="0" y="335"/>
                    </a:cubicBezTo>
                    <a:cubicBezTo>
                      <a:pt x="0" y="335"/>
                      <a:pt x="334" y="397"/>
                      <a:pt x="316" y="199"/>
                    </a:cubicBezTo>
                    <a:cubicBezTo>
                      <a:pt x="298" y="0"/>
                      <a:pt x="151" y="70"/>
                      <a:pt x="70" y="44"/>
                    </a:cubicBezTo>
                    <a:cubicBezTo>
                      <a:pt x="70" y="44"/>
                      <a:pt x="287" y="4"/>
                      <a:pt x="334" y="114"/>
                    </a:cubicBezTo>
                    <a:cubicBezTo>
                      <a:pt x="334" y="114"/>
                      <a:pt x="459" y="401"/>
                      <a:pt x="537" y="202"/>
                    </a:cubicBezTo>
                    <a:close/>
                  </a:path>
                </a:pathLst>
              </a:custGeom>
              <a:gradFill rotWithShape="1">
                <a:gsLst>
                  <a:gs pos="0">
                    <a:srgbClr val="69A2E1"/>
                  </a:gs>
                  <a:gs pos="100000">
                    <a:srgbClr val="CFE1F5"/>
                  </a:gs>
                </a:gsLst>
                <a:lin ang="5400000" scaled="1"/>
              </a:gradFill>
              <a:ln w="9525" cap="flat" cmpd="sng">
                <a:solidFill>
                  <a:schemeClr val="accent1"/>
                </a:solidFill>
                <a:prstDash val="solid"/>
                <a:round/>
                <a:headEnd type="none" w="med" len="med"/>
                <a:tailEnd type="none" w="med" len="med"/>
              </a:ln>
            </p:spPr>
            <p:txBody>
              <a:bodyPr/>
              <a:lstStyle/>
              <a:p>
                <a:endParaRPr lang="en-US"/>
              </a:p>
            </p:txBody>
          </p:sp>
          <p:sp>
            <p:nvSpPr>
              <p:cNvPr id="35" name="Freeform 23"/>
              <p:cNvSpPr>
                <a:spLocks/>
              </p:cNvSpPr>
              <p:nvPr/>
            </p:nvSpPr>
            <p:spPr bwMode="auto">
              <a:xfrm>
                <a:off x="768" y="2920"/>
                <a:ext cx="158" cy="285"/>
              </a:xfrm>
              <a:custGeom>
                <a:avLst/>
                <a:gdLst>
                  <a:gd name="T0" fmla="*/ 88 w 182"/>
                  <a:gd name="T1" fmla="*/ 0 h 328"/>
                  <a:gd name="T2" fmla="*/ 120 w 182"/>
                  <a:gd name="T3" fmla="*/ 121 h 328"/>
                  <a:gd name="T4" fmla="*/ 120 w 182"/>
                  <a:gd name="T5" fmla="*/ 198 h 328"/>
                  <a:gd name="T6" fmla="*/ 6 w 182"/>
                  <a:gd name="T7" fmla="*/ 212 h 328"/>
                  <a:gd name="T8" fmla="*/ 88 w 182"/>
                  <a:gd name="T9" fmla="*/ 0 h 328"/>
                  <a:gd name="T10" fmla="*/ 0 60000 65536"/>
                  <a:gd name="T11" fmla="*/ 0 60000 65536"/>
                  <a:gd name="T12" fmla="*/ 0 60000 65536"/>
                  <a:gd name="T13" fmla="*/ 0 60000 65536"/>
                  <a:gd name="T14" fmla="*/ 0 60000 65536"/>
                  <a:gd name="T15" fmla="*/ 0 w 182"/>
                  <a:gd name="T16" fmla="*/ 0 h 328"/>
                  <a:gd name="T17" fmla="*/ 182 w 182"/>
                  <a:gd name="T18" fmla="*/ 328 h 328"/>
                </a:gdLst>
                <a:ahLst/>
                <a:cxnLst>
                  <a:cxn ang="T10">
                    <a:pos x="T0" y="T1"/>
                  </a:cxn>
                  <a:cxn ang="T11">
                    <a:pos x="T2" y="T3"/>
                  </a:cxn>
                  <a:cxn ang="T12">
                    <a:pos x="T4" y="T5"/>
                  </a:cxn>
                  <a:cxn ang="T13">
                    <a:pos x="T6" y="T7"/>
                  </a:cxn>
                  <a:cxn ang="T14">
                    <a:pos x="T8" y="T9"/>
                  </a:cxn>
                </a:cxnLst>
                <a:rect l="T15" t="T16" r="T17" b="T18"/>
                <a:pathLst>
                  <a:path w="182" h="328">
                    <a:moveTo>
                      <a:pt x="101" y="0"/>
                    </a:moveTo>
                    <a:cubicBezTo>
                      <a:pt x="101" y="0"/>
                      <a:pt x="182" y="117"/>
                      <a:pt x="138" y="139"/>
                    </a:cubicBezTo>
                    <a:cubicBezTo>
                      <a:pt x="94" y="161"/>
                      <a:pt x="182" y="195"/>
                      <a:pt x="138" y="228"/>
                    </a:cubicBezTo>
                    <a:cubicBezTo>
                      <a:pt x="94" y="261"/>
                      <a:pt x="19" y="328"/>
                      <a:pt x="7" y="244"/>
                    </a:cubicBezTo>
                    <a:cubicBezTo>
                      <a:pt x="0" y="194"/>
                      <a:pt x="46" y="114"/>
                      <a:pt x="101" y="0"/>
                    </a:cubicBezTo>
                    <a:close/>
                  </a:path>
                </a:pathLst>
              </a:custGeom>
              <a:solidFill>
                <a:srgbClr val="CFE1F5"/>
              </a:solidFill>
              <a:ln w="9525" cap="flat" cmpd="sng">
                <a:solidFill>
                  <a:schemeClr val="accent1"/>
                </a:solidFill>
                <a:prstDash val="solid"/>
                <a:round/>
                <a:headEnd type="none" w="med" len="med"/>
                <a:tailEnd type="none" w="med" len="med"/>
              </a:ln>
            </p:spPr>
            <p:txBody>
              <a:bodyPr/>
              <a:lstStyle/>
              <a:p>
                <a:endParaRPr lang="en-US"/>
              </a:p>
            </p:txBody>
          </p:sp>
          <p:sp>
            <p:nvSpPr>
              <p:cNvPr id="36" name="Freeform 24"/>
              <p:cNvSpPr>
                <a:spLocks/>
              </p:cNvSpPr>
              <p:nvPr/>
            </p:nvSpPr>
            <p:spPr bwMode="auto">
              <a:xfrm>
                <a:off x="1097" y="2186"/>
                <a:ext cx="443" cy="590"/>
              </a:xfrm>
              <a:custGeom>
                <a:avLst/>
                <a:gdLst>
                  <a:gd name="T0" fmla="*/ 411 w 371"/>
                  <a:gd name="T1" fmla="*/ 285 h 494"/>
                  <a:gd name="T2" fmla="*/ 443 w 371"/>
                  <a:gd name="T3" fmla="*/ 192 h 494"/>
                  <a:gd name="T4" fmla="*/ 401 w 371"/>
                  <a:gd name="T5" fmla="*/ 115 h 494"/>
                  <a:gd name="T6" fmla="*/ 384 w 371"/>
                  <a:gd name="T7" fmla="*/ 0 h 494"/>
                  <a:gd name="T8" fmla="*/ 241 w 371"/>
                  <a:gd name="T9" fmla="*/ 96 h 494"/>
                  <a:gd name="T10" fmla="*/ 93 w 371"/>
                  <a:gd name="T11" fmla="*/ 257 h 494"/>
                  <a:gd name="T12" fmla="*/ 10 w 371"/>
                  <a:gd name="T13" fmla="*/ 535 h 494"/>
                  <a:gd name="T14" fmla="*/ 257 w 371"/>
                  <a:gd name="T15" fmla="*/ 250 h 494"/>
                  <a:gd name="T16" fmla="*/ 380 w 371"/>
                  <a:gd name="T17" fmla="*/ 283 h 494"/>
                  <a:gd name="T18" fmla="*/ 337 w 371"/>
                  <a:gd name="T19" fmla="*/ 442 h 494"/>
                  <a:gd name="T20" fmla="*/ 308 w 371"/>
                  <a:gd name="T21" fmla="*/ 583 h 494"/>
                  <a:gd name="T22" fmla="*/ 375 w 371"/>
                  <a:gd name="T23" fmla="*/ 516 h 494"/>
                  <a:gd name="T24" fmla="*/ 365 w 371"/>
                  <a:gd name="T25" fmla="*/ 468 h 494"/>
                  <a:gd name="T26" fmla="*/ 436 w 371"/>
                  <a:gd name="T27" fmla="*/ 320 h 494"/>
                  <a:gd name="T28" fmla="*/ 416 w 371"/>
                  <a:gd name="T29" fmla="*/ 300 h 494"/>
                  <a:gd name="T30" fmla="*/ 411 w 371"/>
                  <a:gd name="T31" fmla="*/ 285 h 4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1"/>
                  <a:gd name="T49" fmla="*/ 0 h 494"/>
                  <a:gd name="T50" fmla="*/ 371 w 371"/>
                  <a:gd name="T51" fmla="*/ 494 h 4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1" h="494">
                    <a:moveTo>
                      <a:pt x="344" y="239"/>
                    </a:moveTo>
                    <a:cubicBezTo>
                      <a:pt x="333" y="204"/>
                      <a:pt x="371" y="190"/>
                      <a:pt x="371" y="161"/>
                    </a:cubicBezTo>
                    <a:cubicBezTo>
                      <a:pt x="371" y="131"/>
                      <a:pt x="309" y="163"/>
                      <a:pt x="336" y="96"/>
                    </a:cubicBezTo>
                    <a:cubicBezTo>
                      <a:pt x="363" y="29"/>
                      <a:pt x="322" y="0"/>
                      <a:pt x="322" y="0"/>
                    </a:cubicBezTo>
                    <a:cubicBezTo>
                      <a:pt x="274" y="126"/>
                      <a:pt x="237" y="46"/>
                      <a:pt x="202" y="80"/>
                    </a:cubicBezTo>
                    <a:cubicBezTo>
                      <a:pt x="167" y="115"/>
                      <a:pt x="129" y="190"/>
                      <a:pt x="78" y="215"/>
                    </a:cubicBezTo>
                    <a:cubicBezTo>
                      <a:pt x="27" y="239"/>
                      <a:pt x="0" y="467"/>
                      <a:pt x="8" y="448"/>
                    </a:cubicBezTo>
                    <a:cubicBezTo>
                      <a:pt x="16" y="429"/>
                      <a:pt x="73" y="185"/>
                      <a:pt x="215" y="209"/>
                    </a:cubicBezTo>
                    <a:cubicBezTo>
                      <a:pt x="267" y="218"/>
                      <a:pt x="299" y="229"/>
                      <a:pt x="318" y="237"/>
                    </a:cubicBezTo>
                    <a:cubicBezTo>
                      <a:pt x="332" y="258"/>
                      <a:pt x="307" y="348"/>
                      <a:pt x="282" y="370"/>
                    </a:cubicBezTo>
                    <a:cubicBezTo>
                      <a:pt x="256" y="395"/>
                      <a:pt x="229" y="483"/>
                      <a:pt x="258" y="488"/>
                    </a:cubicBezTo>
                    <a:cubicBezTo>
                      <a:pt x="288" y="494"/>
                      <a:pt x="322" y="416"/>
                      <a:pt x="314" y="432"/>
                    </a:cubicBezTo>
                    <a:cubicBezTo>
                      <a:pt x="306" y="448"/>
                      <a:pt x="269" y="405"/>
                      <a:pt x="306" y="392"/>
                    </a:cubicBezTo>
                    <a:cubicBezTo>
                      <a:pt x="355" y="387"/>
                      <a:pt x="365" y="268"/>
                      <a:pt x="365" y="268"/>
                    </a:cubicBezTo>
                    <a:cubicBezTo>
                      <a:pt x="365" y="268"/>
                      <a:pt x="353" y="253"/>
                      <a:pt x="348" y="251"/>
                    </a:cubicBezTo>
                    <a:cubicBezTo>
                      <a:pt x="348" y="249"/>
                      <a:pt x="345" y="245"/>
                      <a:pt x="344" y="239"/>
                    </a:cubicBezTo>
                    <a:close/>
                  </a:path>
                </a:pathLst>
              </a:custGeom>
              <a:solidFill>
                <a:srgbClr val="CFE1F5"/>
              </a:solidFill>
              <a:ln w="9525" cap="flat" cmpd="sng">
                <a:solidFill>
                  <a:schemeClr val="accent1"/>
                </a:solidFill>
                <a:prstDash val="solid"/>
                <a:round/>
                <a:headEnd type="none" w="med" len="med"/>
                <a:tailEnd type="none" w="med" len="med"/>
              </a:ln>
            </p:spPr>
            <p:txBody>
              <a:bodyPr/>
              <a:lstStyle/>
              <a:p>
                <a:endParaRPr lang="en-US"/>
              </a:p>
            </p:txBody>
          </p:sp>
          <p:sp>
            <p:nvSpPr>
              <p:cNvPr id="37" name="Freeform 25"/>
              <p:cNvSpPr>
                <a:spLocks noEditPoints="1"/>
              </p:cNvSpPr>
              <p:nvPr/>
            </p:nvSpPr>
            <p:spPr bwMode="auto">
              <a:xfrm>
                <a:off x="1651" y="1820"/>
                <a:ext cx="873" cy="1074"/>
              </a:xfrm>
              <a:custGeom>
                <a:avLst/>
                <a:gdLst>
                  <a:gd name="T0" fmla="*/ 396 w 1003"/>
                  <a:gd name="T1" fmla="*/ 478 h 1231"/>
                  <a:gd name="T2" fmla="*/ 396 w 1003"/>
                  <a:gd name="T3" fmla="*/ 478 h 1231"/>
                  <a:gd name="T4" fmla="*/ 719 w 1003"/>
                  <a:gd name="T5" fmla="*/ 474 h 1231"/>
                  <a:gd name="T6" fmla="*/ 696 w 1003"/>
                  <a:gd name="T7" fmla="*/ 326 h 1231"/>
                  <a:gd name="T8" fmla="*/ 579 w 1003"/>
                  <a:gd name="T9" fmla="*/ 95 h 1231"/>
                  <a:gd name="T10" fmla="*/ 497 w 1003"/>
                  <a:gd name="T11" fmla="*/ 0 h 1231"/>
                  <a:gd name="T12" fmla="*/ 26 w 1003"/>
                  <a:gd name="T13" fmla="*/ 1 h 1231"/>
                  <a:gd name="T14" fmla="*/ 97 w 1003"/>
                  <a:gd name="T15" fmla="*/ 44 h 1231"/>
                  <a:gd name="T16" fmla="*/ 0 w 1003"/>
                  <a:gd name="T17" fmla="*/ 16 h 1231"/>
                  <a:gd name="T18" fmla="*/ 66 w 1003"/>
                  <a:gd name="T19" fmla="*/ 313 h 1231"/>
                  <a:gd name="T20" fmla="*/ 113 w 1003"/>
                  <a:gd name="T21" fmla="*/ 59 h 1231"/>
                  <a:gd name="T22" fmla="*/ 133 w 1003"/>
                  <a:gd name="T23" fmla="*/ 79 h 1231"/>
                  <a:gd name="T24" fmla="*/ 194 w 1003"/>
                  <a:gd name="T25" fmla="*/ 147 h 1231"/>
                  <a:gd name="T26" fmla="*/ 207 w 1003"/>
                  <a:gd name="T27" fmla="*/ 320 h 1231"/>
                  <a:gd name="T28" fmla="*/ 261 w 1003"/>
                  <a:gd name="T29" fmla="*/ 262 h 1231"/>
                  <a:gd name="T30" fmla="*/ 287 w 1003"/>
                  <a:gd name="T31" fmla="*/ 51 h 1231"/>
                  <a:gd name="T32" fmla="*/ 360 w 1003"/>
                  <a:gd name="T33" fmla="*/ 92 h 1231"/>
                  <a:gd name="T34" fmla="*/ 393 w 1003"/>
                  <a:gd name="T35" fmla="*/ 320 h 1231"/>
                  <a:gd name="T36" fmla="*/ 396 w 1003"/>
                  <a:gd name="T37" fmla="*/ 478 h 1231"/>
                  <a:gd name="T38" fmla="*/ 486 w 1003"/>
                  <a:gd name="T39" fmla="*/ 535 h 1231"/>
                  <a:gd name="T40" fmla="*/ 629 w 1003"/>
                  <a:gd name="T41" fmla="*/ 820 h 1231"/>
                  <a:gd name="T42" fmla="*/ 783 w 1003"/>
                  <a:gd name="T43" fmla="*/ 939 h 1231"/>
                  <a:gd name="T44" fmla="*/ 719 w 1003"/>
                  <a:gd name="T45" fmla="*/ 474 h 12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03"/>
                  <a:gd name="T70" fmla="*/ 0 h 1231"/>
                  <a:gd name="T71" fmla="*/ 1003 w 1003"/>
                  <a:gd name="T72" fmla="*/ 1231 h 12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03" h="1231">
                    <a:moveTo>
                      <a:pt x="455" y="548"/>
                    </a:moveTo>
                    <a:cubicBezTo>
                      <a:pt x="455" y="548"/>
                      <a:pt x="455" y="548"/>
                      <a:pt x="455" y="548"/>
                    </a:cubicBezTo>
                    <a:moveTo>
                      <a:pt x="826" y="543"/>
                    </a:moveTo>
                    <a:cubicBezTo>
                      <a:pt x="775" y="481"/>
                      <a:pt x="819" y="412"/>
                      <a:pt x="800" y="374"/>
                    </a:cubicBezTo>
                    <a:cubicBezTo>
                      <a:pt x="800" y="374"/>
                      <a:pt x="717" y="418"/>
                      <a:pt x="665" y="109"/>
                    </a:cubicBezTo>
                    <a:cubicBezTo>
                      <a:pt x="665" y="109"/>
                      <a:pt x="692" y="0"/>
                      <a:pt x="571" y="0"/>
                    </a:cubicBezTo>
                    <a:cubicBezTo>
                      <a:pt x="30" y="1"/>
                      <a:pt x="30" y="1"/>
                      <a:pt x="30" y="1"/>
                    </a:cubicBezTo>
                    <a:cubicBezTo>
                      <a:pt x="30" y="1"/>
                      <a:pt x="66" y="12"/>
                      <a:pt x="111" y="51"/>
                    </a:cubicBezTo>
                    <a:cubicBezTo>
                      <a:pt x="0" y="18"/>
                      <a:pt x="0" y="18"/>
                      <a:pt x="0" y="18"/>
                    </a:cubicBezTo>
                    <a:cubicBezTo>
                      <a:pt x="0" y="18"/>
                      <a:pt x="128" y="300"/>
                      <a:pt x="76" y="359"/>
                    </a:cubicBezTo>
                    <a:cubicBezTo>
                      <a:pt x="26" y="417"/>
                      <a:pt x="196" y="292"/>
                      <a:pt x="130" y="68"/>
                    </a:cubicBezTo>
                    <a:cubicBezTo>
                      <a:pt x="138" y="75"/>
                      <a:pt x="146" y="83"/>
                      <a:pt x="153" y="91"/>
                    </a:cubicBezTo>
                    <a:cubicBezTo>
                      <a:pt x="153" y="91"/>
                      <a:pt x="223" y="102"/>
                      <a:pt x="223" y="168"/>
                    </a:cubicBezTo>
                    <a:cubicBezTo>
                      <a:pt x="223" y="234"/>
                      <a:pt x="238" y="367"/>
                      <a:pt x="238" y="367"/>
                    </a:cubicBezTo>
                    <a:cubicBezTo>
                      <a:pt x="238" y="367"/>
                      <a:pt x="286" y="344"/>
                      <a:pt x="300" y="300"/>
                    </a:cubicBezTo>
                    <a:cubicBezTo>
                      <a:pt x="315" y="256"/>
                      <a:pt x="367" y="87"/>
                      <a:pt x="330" y="58"/>
                    </a:cubicBezTo>
                    <a:cubicBezTo>
                      <a:pt x="293" y="28"/>
                      <a:pt x="414" y="32"/>
                      <a:pt x="414" y="105"/>
                    </a:cubicBezTo>
                    <a:cubicBezTo>
                      <a:pt x="414" y="179"/>
                      <a:pt x="477" y="293"/>
                      <a:pt x="451" y="367"/>
                    </a:cubicBezTo>
                    <a:cubicBezTo>
                      <a:pt x="432" y="422"/>
                      <a:pt x="458" y="506"/>
                      <a:pt x="455" y="548"/>
                    </a:cubicBezTo>
                    <a:cubicBezTo>
                      <a:pt x="501" y="510"/>
                      <a:pt x="603" y="459"/>
                      <a:pt x="558" y="613"/>
                    </a:cubicBezTo>
                    <a:cubicBezTo>
                      <a:pt x="495" y="826"/>
                      <a:pt x="673" y="966"/>
                      <a:pt x="723" y="940"/>
                    </a:cubicBezTo>
                    <a:cubicBezTo>
                      <a:pt x="773" y="914"/>
                      <a:pt x="687" y="1231"/>
                      <a:pt x="900" y="1076"/>
                    </a:cubicBezTo>
                    <a:cubicBezTo>
                      <a:pt x="900" y="1076"/>
                      <a:pt x="1003" y="756"/>
                      <a:pt x="826" y="543"/>
                    </a:cubicBezTo>
                    <a:close/>
                  </a:path>
                </a:pathLst>
              </a:custGeom>
              <a:gradFill rotWithShape="1">
                <a:gsLst>
                  <a:gs pos="0">
                    <a:srgbClr val="002D52"/>
                  </a:gs>
                  <a:gs pos="100000">
                    <a:srgbClr val="0061B2"/>
                  </a:gs>
                </a:gsLst>
                <a:lin ang="5400000" scaled="1"/>
              </a:gradFill>
              <a:ln w="9525" cap="flat" cmpd="sng">
                <a:solidFill>
                  <a:schemeClr val="accent1"/>
                </a:solidFill>
                <a:prstDash val="solid"/>
                <a:round/>
                <a:headEnd type="none" w="med" len="med"/>
                <a:tailEnd type="none" w="med" len="med"/>
              </a:ln>
            </p:spPr>
            <p:txBody>
              <a:bodyPr/>
              <a:lstStyle/>
              <a:p>
                <a:endParaRPr lang="en-US"/>
              </a:p>
            </p:txBody>
          </p:sp>
        </p:grpSp>
        <p:grpSp>
          <p:nvGrpSpPr>
            <p:cNvPr id="8" name="Group 26"/>
            <p:cNvGrpSpPr>
              <a:grpSpLocks/>
            </p:cNvGrpSpPr>
            <p:nvPr/>
          </p:nvGrpSpPr>
          <p:grpSpPr bwMode="auto">
            <a:xfrm>
              <a:off x="2803" y="1200"/>
              <a:ext cx="1710" cy="626"/>
              <a:chOff x="1988" y="1175"/>
              <a:chExt cx="1582" cy="654"/>
            </a:xfrm>
          </p:grpSpPr>
          <p:sp>
            <p:nvSpPr>
              <p:cNvPr id="9" name="Freeform 27"/>
              <p:cNvSpPr>
                <a:spLocks/>
              </p:cNvSpPr>
              <p:nvPr/>
            </p:nvSpPr>
            <p:spPr bwMode="auto">
              <a:xfrm>
                <a:off x="1988" y="1175"/>
                <a:ext cx="940" cy="650"/>
              </a:xfrm>
              <a:custGeom>
                <a:avLst/>
                <a:gdLst>
                  <a:gd name="T0" fmla="*/ 580 w 1079"/>
                  <a:gd name="T1" fmla="*/ 29 h 746"/>
                  <a:gd name="T2" fmla="*/ 616 w 1079"/>
                  <a:gd name="T3" fmla="*/ 2 h 746"/>
                  <a:gd name="T4" fmla="*/ 671 w 1079"/>
                  <a:gd name="T5" fmla="*/ 75 h 746"/>
                  <a:gd name="T6" fmla="*/ 734 w 1079"/>
                  <a:gd name="T7" fmla="*/ 73 h 746"/>
                  <a:gd name="T8" fmla="*/ 741 w 1079"/>
                  <a:gd name="T9" fmla="*/ 71 h 746"/>
                  <a:gd name="T10" fmla="*/ 774 w 1079"/>
                  <a:gd name="T11" fmla="*/ 123 h 746"/>
                  <a:gd name="T12" fmla="*/ 798 w 1079"/>
                  <a:gd name="T13" fmla="*/ 134 h 746"/>
                  <a:gd name="T14" fmla="*/ 815 w 1079"/>
                  <a:gd name="T15" fmla="*/ 144 h 746"/>
                  <a:gd name="T16" fmla="*/ 835 w 1079"/>
                  <a:gd name="T17" fmla="*/ 146 h 746"/>
                  <a:gd name="T18" fmla="*/ 848 w 1079"/>
                  <a:gd name="T19" fmla="*/ 161 h 746"/>
                  <a:gd name="T20" fmla="*/ 913 w 1079"/>
                  <a:gd name="T21" fmla="*/ 204 h 746"/>
                  <a:gd name="T22" fmla="*/ 930 w 1079"/>
                  <a:gd name="T23" fmla="*/ 219 h 746"/>
                  <a:gd name="T24" fmla="*/ 920 w 1079"/>
                  <a:gd name="T25" fmla="*/ 335 h 746"/>
                  <a:gd name="T26" fmla="*/ 940 w 1079"/>
                  <a:gd name="T27" fmla="*/ 650 h 746"/>
                  <a:gd name="T28" fmla="*/ 31 w 1079"/>
                  <a:gd name="T29" fmla="*/ 649 h 746"/>
                  <a:gd name="T30" fmla="*/ 54 w 1079"/>
                  <a:gd name="T31" fmla="*/ 566 h 746"/>
                  <a:gd name="T32" fmla="*/ 96 w 1079"/>
                  <a:gd name="T33" fmla="*/ 534 h 746"/>
                  <a:gd name="T34" fmla="*/ 207 w 1079"/>
                  <a:gd name="T35" fmla="*/ 418 h 746"/>
                  <a:gd name="T36" fmla="*/ 260 w 1079"/>
                  <a:gd name="T37" fmla="*/ 360 h 746"/>
                  <a:gd name="T38" fmla="*/ 304 w 1079"/>
                  <a:gd name="T39" fmla="*/ 349 h 746"/>
                  <a:gd name="T40" fmla="*/ 308 w 1079"/>
                  <a:gd name="T41" fmla="*/ 274 h 746"/>
                  <a:gd name="T42" fmla="*/ 361 w 1079"/>
                  <a:gd name="T43" fmla="*/ 185 h 746"/>
                  <a:gd name="T44" fmla="*/ 397 w 1079"/>
                  <a:gd name="T45" fmla="*/ 121 h 746"/>
                  <a:gd name="T46" fmla="*/ 419 w 1079"/>
                  <a:gd name="T47" fmla="*/ 104 h 746"/>
                  <a:gd name="T48" fmla="*/ 465 w 1079"/>
                  <a:gd name="T49" fmla="*/ 78 h 746"/>
                  <a:gd name="T50" fmla="*/ 485 w 1079"/>
                  <a:gd name="T51" fmla="*/ 60 h 746"/>
                  <a:gd name="T52" fmla="*/ 510 w 1079"/>
                  <a:gd name="T53" fmla="*/ 46 h 746"/>
                  <a:gd name="T54" fmla="*/ 531 w 1079"/>
                  <a:gd name="T55" fmla="*/ 37 h 746"/>
                  <a:gd name="T56" fmla="*/ 551 w 1079"/>
                  <a:gd name="T57" fmla="*/ 41 h 746"/>
                  <a:gd name="T58" fmla="*/ 580 w 1079"/>
                  <a:gd name="T59" fmla="*/ 29 h 74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79"/>
                  <a:gd name="T91" fmla="*/ 0 h 746"/>
                  <a:gd name="T92" fmla="*/ 1079 w 1079"/>
                  <a:gd name="T93" fmla="*/ 746 h 74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79" h="746">
                    <a:moveTo>
                      <a:pt x="666" y="33"/>
                    </a:moveTo>
                    <a:cubicBezTo>
                      <a:pt x="682" y="14"/>
                      <a:pt x="697" y="0"/>
                      <a:pt x="707" y="2"/>
                    </a:cubicBezTo>
                    <a:cubicBezTo>
                      <a:pt x="770" y="86"/>
                      <a:pt x="770" y="86"/>
                      <a:pt x="770" y="86"/>
                    </a:cubicBezTo>
                    <a:cubicBezTo>
                      <a:pt x="770" y="86"/>
                      <a:pt x="780" y="104"/>
                      <a:pt x="843" y="84"/>
                    </a:cubicBezTo>
                    <a:cubicBezTo>
                      <a:pt x="851" y="81"/>
                      <a:pt x="851" y="81"/>
                      <a:pt x="851" y="81"/>
                    </a:cubicBezTo>
                    <a:cubicBezTo>
                      <a:pt x="851" y="81"/>
                      <a:pt x="867" y="143"/>
                      <a:pt x="889" y="141"/>
                    </a:cubicBezTo>
                    <a:cubicBezTo>
                      <a:pt x="889" y="141"/>
                      <a:pt x="906" y="162"/>
                      <a:pt x="916" y="154"/>
                    </a:cubicBezTo>
                    <a:cubicBezTo>
                      <a:pt x="927" y="147"/>
                      <a:pt x="935" y="160"/>
                      <a:pt x="935" y="165"/>
                    </a:cubicBezTo>
                    <a:cubicBezTo>
                      <a:pt x="935" y="170"/>
                      <a:pt x="954" y="172"/>
                      <a:pt x="959" y="168"/>
                    </a:cubicBezTo>
                    <a:cubicBezTo>
                      <a:pt x="963" y="164"/>
                      <a:pt x="973" y="179"/>
                      <a:pt x="973" y="185"/>
                    </a:cubicBezTo>
                    <a:cubicBezTo>
                      <a:pt x="973" y="191"/>
                      <a:pt x="1032" y="213"/>
                      <a:pt x="1048" y="234"/>
                    </a:cubicBezTo>
                    <a:cubicBezTo>
                      <a:pt x="1062" y="252"/>
                      <a:pt x="1070" y="249"/>
                      <a:pt x="1068" y="251"/>
                    </a:cubicBezTo>
                    <a:cubicBezTo>
                      <a:pt x="1066" y="253"/>
                      <a:pt x="1043" y="281"/>
                      <a:pt x="1056" y="385"/>
                    </a:cubicBezTo>
                    <a:cubicBezTo>
                      <a:pt x="1071" y="499"/>
                      <a:pt x="1005" y="652"/>
                      <a:pt x="1079" y="746"/>
                    </a:cubicBezTo>
                    <a:cubicBezTo>
                      <a:pt x="36" y="745"/>
                      <a:pt x="36" y="745"/>
                      <a:pt x="36" y="745"/>
                    </a:cubicBezTo>
                    <a:cubicBezTo>
                      <a:pt x="36" y="745"/>
                      <a:pt x="0" y="686"/>
                      <a:pt x="62" y="650"/>
                    </a:cubicBezTo>
                    <a:cubicBezTo>
                      <a:pt x="62" y="650"/>
                      <a:pt x="87" y="610"/>
                      <a:pt x="110" y="613"/>
                    </a:cubicBezTo>
                    <a:cubicBezTo>
                      <a:pt x="127" y="615"/>
                      <a:pt x="187" y="572"/>
                      <a:pt x="238" y="480"/>
                    </a:cubicBezTo>
                    <a:cubicBezTo>
                      <a:pt x="253" y="454"/>
                      <a:pt x="282" y="430"/>
                      <a:pt x="299" y="413"/>
                    </a:cubicBezTo>
                    <a:cubicBezTo>
                      <a:pt x="299" y="413"/>
                      <a:pt x="358" y="426"/>
                      <a:pt x="349" y="401"/>
                    </a:cubicBezTo>
                    <a:cubicBezTo>
                      <a:pt x="339" y="375"/>
                      <a:pt x="385" y="376"/>
                      <a:pt x="354" y="314"/>
                    </a:cubicBezTo>
                    <a:cubicBezTo>
                      <a:pt x="354" y="314"/>
                      <a:pt x="377" y="253"/>
                      <a:pt x="414" y="212"/>
                    </a:cubicBezTo>
                    <a:cubicBezTo>
                      <a:pt x="451" y="171"/>
                      <a:pt x="456" y="139"/>
                      <a:pt x="456" y="139"/>
                    </a:cubicBezTo>
                    <a:cubicBezTo>
                      <a:pt x="456" y="139"/>
                      <a:pt x="480" y="128"/>
                      <a:pt x="481" y="119"/>
                    </a:cubicBezTo>
                    <a:cubicBezTo>
                      <a:pt x="482" y="110"/>
                      <a:pt x="525" y="93"/>
                      <a:pt x="534" y="90"/>
                    </a:cubicBezTo>
                    <a:cubicBezTo>
                      <a:pt x="543" y="87"/>
                      <a:pt x="544" y="70"/>
                      <a:pt x="557" y="69"/>
                    </a:cubicBezTo>
                    <a:cubicBezTo>
                      <a:pt x="570" y="68"/>
                      <a:pt x="585" y="61"/>
                      <a:pt x="585" y="53"/>
                    </a:cubicBezTo>
                    <a:cubicBezTo>
                      <a:pt x="585" y="45"/>
                      <a:pt x="600" y="64"/>
                      <a:pt x="610" y="43"/>
                    </a:cubicBezTo>
                    <a:cubicBezTo>
                      <a:pt x="610" y="43"/>
                      <a:pt x="629" y="41"/>
                      <a:pt x="633" y="47"/>
                    </a:cubicBezTo>
                    <a:cubicBezTo>
                      <a:pt x="635" y="50"/>
                      <a:pt x="653" y="49"/>
                      <a:pt x="666" y="33"/>
                    </a:cubicBezTo>
                    <a:close/>
                  </a:path>
                </a:pathLst>
              </a:custGeom>
              <a:gradFill rotWithShape="1">
                <a:gsLst>
                  <a:gs pos="0">
                    <a:srgbClr val="FFFFFF"/>
                  </a:gs>
                  <a:gs pos="100000">
                    <a:schemeClr val="bg1"/>
                  </a:gs>
                </a:gsLst>
                <a:lin ang="5400000" scaled="1"/>
              </a:gradFill>
              <a:ln w="9525">
                <a:solidFill>
                  <a:schemeClr val="accent1"/>
                </a:solidFill>
                <a:round/>
                <a:headEnd/>
                <a:tailEnd/>
              </a:ln>
            </p:spPr>
            <p:txBody>
              <a:bodyPr/>
              <a:lstStyle/>
              <a:p>
                <a:endParaRPr lang="en-US"/>
              </a:p>
            </p:txBody>
          </p:sp>
          <p:sp>
            <p:nvSpPr>
              <p:cNvPr id="10" name="Freeform 28"/>
              <p:cNvSpPr>
                <a:spLocks/>
              </p:cNvSpPr>
              <p:nvPr/>
            </p:nvSpPr>
            <p:spPr bwMode="auto">
              <a:xfrm>
                <a:off x="2281" y="1424"/>
                <a:ext cx="294" cy="150"/>
              </a:xfrm>
              <a:custGeom>
                <a:avLst/>
                <a:gdLst>
                  <a:gd name="T0" fmla="*/ 15 w 337"/>
                  <a:gd name="T1" fmla="*/ 25 h 173"/>
                  <a:gd name="T2" fmla="*/ 290 w 337"/>
                  <a:gd name="T3" fmla="*/ 1 h 173"/>
                  <a:gd name="T4" fmla="*/ 133 w 337"/>
                  <a:gd name="T5" fmla="*/ 91 h 173"/>
                  <a:gd name="T6" fmla="*/ 7 w 337"/>
                  <a:gd name="T7" fmla="*/ 108 h 173"/>
                  <a:gd name="T8" fmla="*/ 15 w 337"/>
                  <a:gd name="T9" fmla="*/ 25 h 173"/>
                  <a:gd name="T10" fmla="*/ 0 60000 65536"/>
                  <a:gd name="T11" fmla="*/ 0 60000 65536"/>
                  <a:gd name="T12" fmla="*/ 0 60000 65536"/>
                  <a:gd name="T13" fmla="*/ 0 60000 65536"/>
                  <a:gd name="T14" fmla="*/ 0 60000 65536"/>
                  <a:gd name="T15" fmla="*/ 0 w 337"/>
                  <a:gd name="T16" fmla="*/ 0 h 173"/>
                  <a:gd name="T17" fmla="*/ 337 w 337"/>
                  <a:gd name="T18" fmla="*/ 173 h 173"/>
                </a:gdLst>
                <a:ahLst/>
                <a:cxnLst>
                  <a:cxn ang="T10">
                    <a:pos x="T0" y="T1"/>
                  </a:cxn>
                  <a:cxn ang="T11">
                    <a:pos x="T2" y="T3"/>
                  </a:cxn>
                  <a:cxn ang="T12">
                    <a:pos x="T4" y="T5"/>
                  </a:cxn>
                  <a:cxn ang="T13">
                    <a:pos x="T6" y="T7"/>
                  </a:cxn>
                  <a:cxn ang="T14">
                    <a:pos x="T8" y="T9"/>
                  </a:cxn>
                </a:cxnLst>
                <a:rect l="T15" t="T16" r="T17" b="T18"/>
                <a:pathLst>
                  <a:path w="337" h="173">
                    <a:moveTo>
                      <a:pt x="17" y="29"/>
                    </a:moveTo>
                    <a:cubicBezTo>
                      <a:pt x="17" y="29"/>
                      <a:pt x="207" y="38"/>
                      <a:pt x="332" y="1"/>
                    </a:cubicBezTo>
                    <a:cubicBezTo>
                      <a:pt x="337" y="0"/>
                      <a:pt x="180" y="77"/>
                      <a:pt x="152" y="105"/>
                    </a:cubicBezTo>
                    <a:cubicBezTo>
                      <a:pt x="124" y="133"/>
                      <a:pt x="16" y="173"/>
                      <a:pt x="8" y="125"/>
                    </a:cubicBezTo>
                    <a:cubicBezTo>
                      <a:pt x="0" y="77"/>
                      <a:pt x="50" y="97"/>
                      <a:pt x="17" y="29"/>
                    </a:cubicBezTo>
                  </a:path>
                </a:pathLst>
              </a:custGeom>
              <a:gradFill rotWithShape="1">
                <a:gsLst>
                  <a:gs pos="0">
                    <a:srgbClr val="C7C7C7"/>
                  </a:gs>
                  <a:gs pos="100000">
                    <a:schemeClr val="bg1"/>
                  </a:gs>
                </a:gsLst>
                <a:lin ang="2700000" scaled="1"/>
              </a:gradFill>
              <a:ln w="9525">
                <a:solidFill>
                  <a:schemeClr val="accent1"/>
                </a:solidFill>
                <a:round/>
                <a:headEnd/>
                <a:tailEnd/>
              </a:ln>
            </p:spPr>
            <p:txBody>
              <a:bodyPr/>
              <a:lstStyle/>
              <a:p>
                <a:endParaRPr lang="en-US"/>
              </a:p>
            </p:txBody>
          </p:sp>
          <p:sp>
            <p:nvSpPr>
              <p:cNvPr id="11" name="Freeform 29"/>
              <p:cNvSpPr>
                <a:spLocks/>
              </p:cNvSpPr>
              <p:nvPr/>
            </p:nvSpPr>
            <p:spPr bwMode="auto">
              <a:xfrm>
                <a:off x="2015" y="1248"/>
                <a:ext cx="902" cy="578"/>
              </a:xfrm>
              <a:custGeom>
                <a:avLst/>
                <a:gdLst>
                  <a:gd name="T0" fmla="*/ 844 w 1035"/>
                  <a:gd name="T1" fmla="*/ 162 h 663"/>
                  <a:gd name="T2" fmla="*/ 809 w 1035"/>
                  <a:gd name="T3" fmla="*/ 124 h 663"/>
                  <a:gd name="T4" fmla="*/ 819 w 1035"/>
                  <a:gd name="T5" fmla="*/ 192 h 663"/>
                  <a:gd name="T6" fmla="*/ 776 w 1035"/>
                  <a:gd name="T7" fmla="*/ 207 h 663"/>
                  <a:gd name="T8" fmla="*/ 711 w 1035"/>
                  <a:gd name="T9" fmla="*/ 0 h 663"/>
                  <a:gd name="T10" fmla="*/ 687 w 1035"/>
                  <a:gd name="T11" fmla="*/ 42 h 663"/>
                  <a:gd name="T12" fmla="*/ 617 w 1035"/>
                  <a:gd name="T13" fmla="*/ 87 h 663"/>
                  <a:gd name="T14" fmla="*/ 561 w 1035"/>
                  <a:gd name="T15" fmla="*/ 164 h 663"/>
                  <a:gd name="T16" fmla="*/ 469 w 1035"/>
                  <a:gd name="T17" fmla="*/ 298 h 663"/>
                  <a:gd name="T18" fmla="*/ 234 w 1035"/>
                  <a:gd name="T19" fmla="*/ 432 h 663"/>
                  <a:gd name="T20" fmla="*/ 7 w 1035"/>
                  <a:gd name="T21" fmla="*/ 571 h 663"/>
                  <a:gd name="T22" fmla="*/ 234 w 1035"/>
                  <a:gd name="T23" fmla="*/ 439 h 663"/>
                  <a:gd name="T24" fmla="*/ 539 w 1035"/>
                  <a:gd name="T25" fmla="*/ 316 h 663"/>
                  <a:gd name="T26" fmla="*/ 563 w 1035"/>
                  <a:gd name="T27" fmla="*/ 249 h 663"/>
                  <a:gd name="T28" fmla="*/ 641 w 1035"/>
                  <a:gd name="T29" fmla="*/ 258 h 663"/>
                  <a:gd name="T30" fmla="*/ 638 w 1035"/>
                  <a:gd name="T31" fmla="*/ 319 h 663"/>
                  <a:gd name="T32" fmla="*/ 614 w 1035"/>
                  <a:gd name="T33" fmla="*/ 362 h 663"/>
                  <a:gd name="T34" fmla="*/ 547 w 1035"/>
                  <a:gd name="T35" fmla="*/ 406 h 663"/>
                  <a:gd name="T36" fmla="*/ 482 w 1035"/>
                  <a:gd name="T37" fmla="*/ 473 h 663"/>
                  <a:gd name="T38" fmla="*/ 347 w 1035"/>
                  <a:gd name="T39" fmla="*/ 511 h 663"/>
                  <a:gd name="T40" fmla="*/ 359 w 1035"/>
                  <a:gd name="T41" fmla="*/ 479 h 663"/>
                  <a:gd name="T42" fmla="*/ 183 w 1035"/>
                  <a:gd name="T43" fmla="*/ 493 h 663"/>
                  <a:gd name="T44" fmla="*/ 166 w 1035"/>
                  <a:gd name="T45" fmla="*/ 491 h 663"/>
                  <a:gd name="T46" fmla="*/ 4 w 1035"/>
                  <a:gd name="T47" fmla="*/ 576 h 663"/>
                  <a:gd name="T48" fmla="*/ 886 w 1035"/>
                  <a:gd name="T49" fmla="*/ 578 h 663"/>
                  <a:gd name="T50" fmla="*/ 894 w 1035"/>
                  <a:gd name="T51" fmla="*/ 249 h 663"/>
                  <a:gd name="T52" fmla="*/ 899 w 1035"/>
                  <a:gd name="T53" fmla="*/ 153 h 663"/>
                  <a:gd name="T54" fmla="*/ 844 w 1035"/>
                  <a:gd name="T55" fmla="*/ 162 h 66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35"/>
                  <a:gd name="T85" fmla="*/ 0 h 663"/>
                  <a:gd name="T86" fmla="*/ 1035 w 1035"/>
                  <a:gd name="T87" fmla="*/ 663 h 66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35" h="663">
                    <a:moveTo>
                      <a:pt x="968" y="186"/>
                    </a:moveTo>
                    <a:cubicBezTo>
                      <a:pt x="967" y="177"/>
                      <a:pt x="937" y="156"/>
                      <a:pt x="928" y="142"/>
                    </a:cubicBezTo>
                    <a:cubicBezTo>
                      <a:pt x="920" y="130"/>
                      <a:pt x="952" y="210"/>
                      <a:pt x="940" y="220"/>
                    </a:cubicBezTo>
                    <a:cubicBezTo>
                      <a:pt x="900" y="253"/>
                      <a:pt x="918" y="260"/>
                      <a:pt x="890" y="238"/>
                    </a:cubicBezTo>
                    <a:cubicBezTo>
                      <a:pt x="754" y="134"/>
                      <a:pt x="852" y="80"/>
                      <a:pt x="816" y="0"/>
                    </a:cubicBezTo>
                    <a:cubicBezTo>
                      <a:pt x="816" y="0"/>
                      <a:pt x="811" y="20"/>
                      <a:pt x="788" y="48"/>
                    </a:cubicBezTo>
                    <a:cubicBezTo>
                      <a:pt x="774" y="66"/>
                      <a:pt x="708" y="100"/>
                      <a:pt x="708" y="100"/>
                    </a:cubicBezTo>
                    <a:cubicBezTo>
                      <a:pt x="708" y="100"/>
                      <a:pt x="654" y="154"/>
                      <a:pt x="644" y="188"/>
                    </a:cubicBezTo>
                    <a:cubicBezTo>
                      <a:pt x="631" y="232"/>
                      <a:pt x="570" y="230"/>
                      <a:pt x="538" y="342"/>
                    </a:cubicBezTo>
                    <a:cubicBezTo>
                      <a:pt x="527" y="380"/>
                      <a:pt x="377" y="483"/>
                      <a:pt x="268" y="496"/>
                    </a:cubicBezTo>
                    <a:cubicBezTo>
                      <a:pt x="100" y="515"/>
                      <a:pt x="0" y="654"/>
                      <a:pt x="8" y="655"/>
                    </a:cubicBezTo>
                    <a:cubicBezTo>
                      <a:pt x="16" y="655"/>
                      <a:pt x="108" y="524"/>
                      <a:pt x="269" y="503"/>
                    </a:cubicBezTo>
                    <a:cubicBezTo>
                      <a:pt x="390" y="488"/>
                      <a:pt x="563" y="413"/>
                      <a:pt x="618" y="362"/>
                    </a:cubicBezTo>
                    <a:cubicBezTo>
                      <a:pt x="631" y="351"/>
                      <a:pt x="635" y="296"/>
                      <a:pt x="646" y="286"/>
                    </a:cubicBezTo>
                    <a:cubicBezTo>
                      <a:pt x="700" y="235"/>
                      <a:pt x="732" y="254"/>
                      <a:pt x="736" y="296"/>
                    </a:cubicBezTo>
                    <a:cubicBezTo>
                      <a:pt x="736" y="296"/>
                      <a:pt x="816" y="342"/>
                      <a:pt x="732" y="366"/>
                    </a:cubicBezTo>
                    <a:cubicBezTo>
                      <a:pt x="705" y="415"/>
                      <a:pt x="705" y="415"/>
                      <a:pt x="705" y="415"/>
                    </a:cubicBezTo>
                    <a:cubicBezTo>
                      <a:pt x="705" y="415"/>
                      <a:pt x="681" y="431"/>
                      <a:pt x="628" y="466"/>
                    </a:cubicBezTo>
                    <a:cubicBezTo>
                      <a:pt x="589" y="492"/>
                      <a:pt x="501" y="598"/>
                      <a:pt x="553" y="542"/>
                    </a:cubicBezTo>
                    <a:cubicBezTo>
                      <a:pt x="553" y="542"/>
                      <a:pt x="466" y="600"/>
                      <a:pt x="398" y="586"/>
                    </a:cubicBezTo>
                    <a:cubicBezTo>
                      <a:pt x="412" y="550"/>
                      <a:pt x="412" y="550"/>
                      <a:pt x="412" y="550"/>
                    </a:cubicBezTo>
                    <a:cubicBezTo>
                      <a:pt x="412" y="550"/>
                      <a:pt x="341" y="596"/>
                      <a:pt x="210" y="566"/>
                    </a:cubicBezTo>
                    <a:cubicBezTo>
                      <a:pt x="195" y="563"/>
                      <a:pt x="190" y="563"/>
                      <a:pt x="190" y="563"/>
                    </a:cubicBezTo>
                    <a:cubicBezTo>
                      <a:pt x="190" y="563"/>
                      <a:pt x="9" y="613"/>
                      <a:pt x="5" y="661"/>
                    </a:cubicBezTo>
                    <a:cubicBezTo>
                      <a:pt x="1017" y="663"/>
                      <a:pt x="1017" y="663"/>
                      <a:pt x="1017" y="663"/>
                    </a:cubicBezTo>
                    <a:cubicBezTo>
                      <a:pt x="1026" y="286"/>
                      <a:pt x="1026" y="286"/>
                      <a:pt x="1026" y="286"/>
                    </a:cubicBezTo>
                    <a:cubicBezTo>
                      <a:pt x="1026" y="286"/>
                      <a:pt x="1018" y="202"/>
                      <a:pt x="1032" y="176"/>
                    </a:cubicBezTo>
                    <a:cubicBezTo>
                      <a:pt x="1035" y="170"/>
                      <a:pt x="974" y="250"/>
                      <a:pt x="968" y="186"/>
                    </a:cubicBezTo>
                    <a:close/>
                  </a:path>
                </a:pathLst>
              </a:custGeom>
              <a:gradFill rotWithShape="1">
                <a:gsLst>
                  <a:gs pos="0">
                    <a:srgbClr val="FFFFFF"/>
                  </a:gs>
                  <a:gs pos="100000">
                    <a:srgbClr val="C7C7C7"/>
                  </a:gs>
                </a:gsLst>
                <a:lin ang="0" scaled="1"/>
              </a:gradFill>
              <a:ln w="9525">
                <a:solidFill>
                  <a:schemeClr val="accent1"/>
                </a:solidFill>
                <a:round/>
                <a:headEnd/>
                <a:tailEnd/>
              </a:ln>
            </p:spPr>
            <p:txBody>
              <a:bodyPr/>
              <a:lstStyle/>
              <a:p>
                <a:endParaRPr lang="en-US"/>
              </a:p>
            </p:txBody>
          </p:sp>
          <p:sp>
            <p:nvSpPr>
              <p:cNvPr id="12" name="Freeform 30"/>
              <p:cNvSpPr>
                <a:spLocks/>
              </p:cNvSpPr>
              <p:nvPr/>
            </p:nvSpPr>
            <p:spPr bwMode="auto">
              <a:xfrm>
                <a:off x="2341" y="1212"/>
                <a:ext cx="217" cy="214"/>
              </a:xfrm>
              <a:custGeom>
                <a:avLst/>
                <a:gdLst>
                  <a:gd name="T0" fmla="*/ 179 w 249"/>
                  <a:gd name="T1" fmla="*/ 0 h 245"/>
                  <a:gd name="T2" fmla="*/ 197 w 249"/>
                  <a:gd name="T3" fmla="*/ 18 h 245"/>
                  <a:gd name="T4" fmla="*/ 217 w 249"/>
                  <a:gd name="T5" fmla="*/ 22 h 245"/>
                  <a:gd name="T6" fmla="*/ 197 w 249"/>
                  <a:gd name="T7" fmla="*/ 93 h 245"/>
                  <a:gd name="T8" fmla="*/ 178 w 249"/>
                  <a:gd name="T9" fmla="*/ 120 h 245"/>
                  <a:gd name="T10" fmla="*/ 152 w 249"/>
                  <a:gd name="T11" fmla="*/ 148 h 245"/>
                  <a:gd name="T12" fmla="*/ 125 w 249"/>
                  <a:gd name="T13" fmla="*/ 106 h 245"/>
                  <a:gd name="T14" fmla="*/ 31 w 249"/>
                  <a:gd name="T15" fmla="*/ 172 h 245"/>
                  <a:gd name="T16" fmla="*/ 12 w 249"/>
                  <a:gd name="T17" fmla="*/ 214 h 245"/>
                  <a:gd name="T18" fmla="*/ 0 w 249"/>
                  <a:gd name="T19" fmla="*/ 176 h 245"/>
                  <a:gd name="T20" fmla="*/ 38 w 249"/>
                  <a:gd name="T21" fmla="*/ 137 h 245"/>
                  <a:gd name="T22" fmla="*/ 68 w 249"/>
                  <a:gd name="T23" fmla="*/ 97 h 245"/>
                  <a:gd name="T24" fmla="*/ 44 w 249"/>
                  <a:gd name="T25" fmla="*/ 90 h 245"/>
                  <a:gd name="T26" fmla="*/ 64 w 249"/>
                  <a:gd name="T27" fmla="*/ 69 h 245"/>
                  <a:gd name="T28" fmla="*/ 113 w 249"/>
                  <a:gd name="T29" fmla="*/ 40 h 245"/>
                  <a:gd name="T30" fmla="*/ 127 w 249"/>
                  <a:gd name="T31" fmla="*/ 24 h 245"/>
                  <a:gd name="T32" fmla="*/ 158 w 249"/>
                  <a:gd name="T33" fmla="*/ 7 h 245"/>
                  <a:gd name="T34" fmla="*/ 179 w 249"/>
                  <a:gd name="T35" fmla="*/ 0 h 2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9"/>
                  <a:gd name="T55" fmla="*/ 0 h 245"/>
                  <a:gd name="T56" fmla="*/ 249 w 249"/>
                  <a:gd name="T57" fmla="*/ 245 h 2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9" h="245">
                    <a:moveTo>
                      <a:pt x="205" y="0"/>
                    </a:moveTo>
                    <a:cubicBezTo>
                      <a:pt x="205" y="0"/>
                      <a:pt x="226" y="6"/>
                      <a:pt x="226" y="21"/>
                    </a:cubicBezTo>
                    <a:cubicBezTo>
                      <a:pt x="229" y="36"/>
                      <a:pt x="249" y="25"/>
                      <a:pt x="249" y="25"/>
                    </a:cubicBezTo>
                    <a:cubicBezTo>
                      <a:pt x="249" y="25"/>
                      <a:pt x="222" y="77"/>
                      <a:pt x="226" y="107"/>
                    </a:cubicBezTo>
                    <a:cubicBezTo>
                      <a:pt x="226" y="107"/>
                      <a:pt x="204" y="123"/>
                      <a:pt x="204" y="137"/>
                    </a:cubicBezTo>
                    <a:cubicBezTo>
                      <a:pt x="204" y="151"/>
                      <a:pt x="174" y="169"/>
                      <a:pt x="174" y="169"/>
                    </a:cubicBezTo>
                    <a:cubicBezTo>
                      <a:pt x="174" y="169"/>
                      <a:pt x="156" y="115"/>
                      <a:pt x="144" y="121"/>
                    </a:cubicBezTo>
                    <a:cubicBezTo>
                      <a:pt x="132" y="127"/>
                      <a:pt x="114" y="207"/>
                      <a:pt x="36" y="197"/>
                    </a:cubicBezTo>
                    <a:cubicBezTo>
                      <a:pt x="36" y="197"/>
                      <a:pt x="10" y="227"/>
                      <a:pt x="14" y="245"/>
                    </a:cubicBezTo>
                    <a:cubicBezTo>
                      <a:pt x="14" y="245"/>
                      <a:pt x="0" y="211"/>
                      <a:pt x="0" y="201"/>
                    </a:cubicBezTo>
                    <a:cubicBezTo>
                      <a:pt x="0" y="201"/>
                      <a:pt x="32" y="185"/>
                      <a:pt x="44" y="157"/>
                    </a:cubicBezTo>
                    <a:cubicBezTo>
                      <a:pt x="56" y="129"/>
                      <a:pt x="78" y="111"/>
                      <a:pt x="78" y="111"/>
                    </a:cubicBezTo>
                    <a:cubicBezTo>
                      <a:pt x="78" y="111"/>
                      <a:pt x="78" y="93"/>
                      <a:pt x="50" y="103"/>
                    </a:cubicBezTo>
                    <a:cubicBezTo>
                      <a:pt x="50" y="103"/>
                      <a:pt x="68" y="93"/>
                      <a:pt x="74" y="79"/>
                    </a:cubicBezTo>
                    <a:cubicBezTo>
                      <a:pt x="80" y="65"/>
                      <a:pt x="120" y="46"/>
                      <a:pt x="130" y="46"/>
                    </a:cubicBezTo>
                    <a:cubicBezTo>
                      <a:pt x="135" y="47"/>
                      <a:pt x="138" y="29"/>
                      <a:pt x="146" y="27"/>
                    </a:cubicBezTo>
                    <a:cubicBezTo>
                      <a:pt x="154" y="25"/>
                      <a:pt x="176" y="15"/>
                      <a:pt x="181" y="8"/>
                    </a:cubicBezTo>
                    <a:cubicBezTo>
                      <a:pt x="182" y="6"/>
                      <a:pt x="195" y="20"/>
                      <a:pt x="205" y="0"/>
                    </a:cubicBezTo>
                    <a:close/>
                  </a:path>
                </a:pathLst>
              </a:custGeom>
              <a:gradFill rotWithShape="1">
                <a:gsLst>
                  <a:gs pos="0">
                    <a:srgbClr val="C7C7C7"/>
                  </a:gs>
                  <a:gs pos="100000">
                    <a:schemeClr val="bg1"/>
                  </a:gs>
                </a:gsLst>
                <a:lin ang="2700000" scaled="1"/>
              </a:gradFill>
              <a:ln w="9525" cap="flat" cmpd="sng">
                <a:solidFill>
                  <a:schemeClr val="accent1"/>
                </a:solidFill>
                <a:prstDash val="solid"/>
                <a:round/>
                <a:headEnd type="none" w="med" len="med"/>
                <a:tailEnd type="none" w="med" len="med"/>
              </a:ln>
            </p:spPr>
            <p:txBody>
              <a:bodyPr/>
              <a:lstStyle/>
              <a:p>
                <a:endParaRPr lang="en-US"/>
              </a:p>
            </p:txBody>
          </p:sp>
          <p:sp>
            <p:nvSpPr>
              <p:cNvPr id="13" name="Freeform 31"/>
              <p:cNvSpPr>
                <a:spLocks noEditPoints="1"/>
              </p:cNvSpPr>
              <p:nvPr/>
            </p:nvSpPr>
            <p:spPr bwMode="auto">
              <a:xfrm>
                <a:off x="2742" y="1306"/>
                <a:ext cx="84" cy="106"/>
              </a:xfrm>
              <a:custGeom>
                <a:avLst/>
                <a:gdLst>
                  <a:gd name="T0" fmla="*/ 60 w 98"/>
                  <a:gd name="T1" fmla="*/ 14 h 121"/>
                  <a:gd name="T2" fmla="*/ 45 w 98"/>
                  <a:gd name="T3" fmla="*/ 3 h 121"/>
                  <a:gd name="T4" fmla="*/ 27 w 98"/>
                  <a:gd name="T5" fmla="*/ 59 h 121"/>
                  <a:gd name="T6" fmla="*/ 29 w 98"/>
                  <a:gd name="T7" fmla="*/ 73 h 121"/>
                  <a:gd name="T8" fmla="*/ 17 w 98"/>
                  <a:gd name="T9" fmla="*/ 97 h 121"/>
                  <a:gd name="T10" fmla="*/ 1 w 98"/>
                  <a:gd name="T11" fmla="*/ 102 h 121"/>
                  <a:gd name="T12" fmla="*/ 19 w 98"/>
                  <a:gd name="T13" fmla="*/ 102 h 121"/>
                  <a:gd name="T14" fmla="*/ 29 w 98"/>
                  <a:gd name="T15" fmla="*/ 74 h 121"/>
                  <a:gd name="T16" fmla="*/ 29 w 98"/>
                  <a:gd name="T17" fmla="*/ 73 h 121"/>
                  <a:gd name="T18" fmla="*/ 82 w 98"/>
                  <a:gd name="T19" fmla="*/ 15 h 121"/>
                  <a:gd name="T20" fmla="*/ 60 w 98"/>
                  <a:gd name="T21" fmla="*/ 14 h 121"/>
                  <a:gd name="T22" fmla="*/ 1 w 98"/>
                  <a:gd name="T23" fmla="*/ 102 h 121"/>
                  <a:gd name="T24" fmla="*/ 0 w 98"/>
                  <a:gd name="T25" fmla="*/ 102 h 121"/>
                  <a:gd name="T26" fmla="*/ 1 w 98"/>
                  <a:gd name="T27" fmla="*/ 102 h 1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8"/>
                  <a:gd name="T43" fmla="*/ 0 h 121"/>
                  <a:gd name="T44" fmla="*/ 98 w 98"/>
                  <a:gd name="T45" fmla="*/ 121 h 1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8" h="121">
                    <a:moveTo>
                      <a:pt x="70" y="16"/>
                    </a:moveTo>
                    <a:cubicBezTo>
                      <a:pt x="70" y="0"/>
                      <a:pt x="54" y="0"/>
                      <a:pt x="52" y="3"/>
                    </a:cubicBezTo>
                    <a:cubicBezTo>
                      <a:pt x="52" y="3"/>
                      <a:pt x="29" y="40"/>
                      <a:pt x="32" y="67"/>
                    </a:cubicBezTo>
                    <a:cubicBezTo>
                      <a:pt x="33" y="78"/>
                      <a:pt x="34" y="81"/>
                      <a:pt x="34" y="83"/>
                    </a:cubicBezTo>
                    <a:cubicBezTo>
                      <a:pt x="31" y="93"/>
                      <a:pt x="27" y="107"/>
                      <a:pt x="20" y="111"/>
                    </a:cubicBezTo>
                    <a:cubicBezTo>
                      <a:pt x="8" y="117"/>
                      <a:pt x="3" y="117"/>
                      <a:pt x="1" y="116"/>
                    </a:cubicBezTo>
                    <a:cubicBezTo>
                      <a:pt x="9" y="121"/>
                      <a:pt x="14" y="121"/>
                      <a:pt x="22" y="116"/>
                    </a:cubicBezTo>
                    <a:cubicBezTo>
                      <a:pt x="33" y="109"/>
                      <a:pt x="34" y="90"/>
                      <a:pt x="34" y="84"/>
                    </a:cubicBezTo>
                    <a:cubicBezTo>
                      <a:pt x="34" y="84"/>
                      <a:pt x="34" y="84"/>
                      <a:pt x="34" y="83"/>
                    </a:cubicBezTo>
                    <a:cubicBezTo>
                      <a:pt x="41" y="74"/>
                      <a:pt x="72" y="27"/>
                      <a:pt x="96" y="17"/>
                    </a:cubicBezTo>
                    <a:cubicBezTo>
                      <a:pt x="98" y="16"/>
                      <a:pt x="70" y="21"/>
                      <a:pt x="70" y="16"/>
                    </a:cubicBezTo>
                    <a:close/>
                    <a:moveTo>
                      <a:pt x="1" y="116"/>
                    </a:moveTo>
                    <a:cubicBezTo>
                      <a:pt x="1" y="116"/>
                      <a:pt x="0" y="116"/>
                      <a:pt x="0" y="116"/>
                    </a:cubicBezTo>
                    <a:cubicBezTo>
                      <a:pt x="0" y="116"/>
                      <a:pt x="0" y="116"/>
                      <a:pt x="1" y="116"/>
                    </a:cubicBezTo>
                    <a:close/>
                  </a:path>
                </a:pathLst>
              </a:custGeom>
              <a:gradFill rotWithShape="1">
                <a:gsLst>
                  <a:gs pos="0">
                    <a:srgbClr val="C7C7C7">
                      <a:alpha val="60001"/>
                    </a:srgbClr>
                  </a:gs>
                  <a:gs pos="100000">
                    <a:srgbClr val="FFFFFF"/>
                  </a:gs>
                </a:gsLst>
                <a:lin ang="2700000" scaled="1"/>
              </a:gradFill>
              <a:ln w="9525" cap="flat" cmpd="sng">
                <a:solidFill>
                  <a:schemeClr val="accent1"/>
                </a:solidFill>
                <a:prstDash val="solid"/>
                <a:round/>
                <a:headEnd type="none" w="med" len="med"/>
                <a:tailEnd type="none" w="med" len="med"/>
              </a:ln>
            </p:spPr>
            <p:txBody>
              <a:bodyPr/>
              <a:lstStyle/>
              <a:p>
                <a:endParaRPr lang="en-US"/>
              </a:p>
            </p:txBody>
          </p:sp>
          <p:sp>
            <p:nvSpPr>
              <p:cNvPr id="14" name="Freeform 32"/>
              <p:cNvSpPr>
                <a:spLocks noEditPoints="1"/>
              </p:cNvSpPr>
              <p:nvPr/>
            </p:nvSpPr>
            <p:spPr bwMode="auto">
              <a:xfrm>
                <a:off x="2890" y="1394"/>
                <a:ext cx="94" cy="128"/>
              </a:xfrm>
              <a:custGeom>
                <a:avLst/>
                <a:gdLst>
                  <a:gd name="T0" fmla="*/ 15 w 108"/>
                  <a:gd name="T1" fmla="*/ 128 h 147"/>
                  <a:gd name="T2" fmla="*/ 15 w 108"/>
                  <a:gd name="T3" fmla="*/ 128 h 147"/>
                  <a:gd name="T4" fmla="*/ 15 w 108"/>
                  <a:gd name="T5" fmla="*/ 128 h 147"/>
                  <a:gd name="T6" fmla="*/ 29 w 108"/>
                  <a:gd name="T7" fmla="*/ 0 h 147"/>
                  <a:gd name="T8" fmla="*/ 18 w 108"/>
                  <a:gd name="T9" fmla="*/ 27 h 147"/>
                  <a:gd name="T10" fmla="*/ 0 w 108"/>
                  <a:gd name="T11" fmla="*/ 64 h 147"/>
                  <a:gd name="T12" fmla="*/ 17 w 108"/>
                  <a:gd name="T13" fmla="*/ 37 h 147"/>
                  <a:gd name="T14" fmla="*/ 17 w 108"/>
                  <a:gd name="T15" fmla="*/ 37 h 147"/>
                  <a:gd name="T16" fmla="*/ 15 w 108"/>
                  <a:gd name="T17" fmla="*/ 128 h 147"/>
                  <a:gd name="T18" fmla="*/ 94 w 108"/>
                  <a:gd name="T19" fmla="*/ 115 h 147"/>
                  <a:gd name="T20" fmla="*/ 29 w 108"/>
                  <a:gd name="T21" fmla="*/ 0 h 1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
                  <a:gd name="T34" fmla="*/ 0 h 147"/>
                  <a:gd name="T35" fmla="*/ 108 w 108"/>
                  <a:gd name="T36" fmla="*/ 147 h 1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 h="147">
                    <a:moveTo>
                      <a:pt x="17" y="147"/>
                    </a:moveTo>
                    <a:cubicBezTo>
                      <a:pt x="17" y="147"/>
                      <a:pt x="17" y="147"/>
                      <a:pt x="17" y="147"/>
                    </a:cubicBezTo>
                    <a:cubicBezTo>
                      <a:pt x="17" y="147"/>
                      <a:pt x="16" y="147"/>
                      <a:pt x="17" y="147"/>
                    </a:cubicBezTo>
                    <a:close/>
                    <a:moveTo>
                      <a:pt x="33" y="0"/>
                    </a:moveTo>
                    <a:cubicBezTo>
                      <a:pt x="30" y="3"/>
                      <a:pt x="24" y="15"/>
                      <a:pt x="21" y="31"/>
                    </a:cubicBezTo>
                    <a:cubicBezTo>
                      <a:pt x="13" y="40"/>
                      <a:pt x="0" y="59"/>
                      <a:pt x="0" y="73"/>
                    </a:cubicBezTo>
                    <a:cubicBezTo>
                      <a:pt x="0" y="92"/>
                      <a:pt x="0" y="64"/>
                      <a:pt x="19" y="42"/>
                    </a:cubicBezTo>
                    <a:cubicBezTo>
                      <a:pt x="19" y="42"/>
                      <a:pt x="19" y="42"/>
                      <a:pt x="19" y="42"/>
                    </a:cubicBezTo>
                    <a:cubicBezTo>
                      <a:pt x="16" y="84"/>
                      <a:pt x="20" y="143"/>
                      <a:pt x="17" y="147"/>
                    </a:cubicBezTo>
                    <a:cubicBezTo>
                      <a:pt x="25" y="145"/>
                      <a:pt x="108" y="132"/>
                      <a:pt x="108" y="132"/>
                    </a:cubicBezTo>
                    <a:cubicBezTo>
                      <a:pt x="108" y="132"/>
                      <a:pt x="34" y="1"/>
                      <a:pt x="33" y="0"/>
                    </a:cubicBezTo>
                    <a:close/>
                  </a:path>
                </a:pathLst>
              </a:custGeom>
              <a:solidFill>
                <a:srgbClr val="B0B0B0"/>
              </a:solidFill>
              <a:ln w="9525">
                <a:solidFill>
                  <a:schemeClr val="accent1"/>
                </a:solidFill>
                <a:round/>
                <a:headEnd/>
                <a:tailEnd/>
              </a:ln>
            </p:spPr>
            <p:txBody>
              <a:bodyPr/>
              <a:lstStyle/>
              <a:p>
                <a:endParaRPr lang="en-US"/>
              </a:p>
            </p:txBody>
          </p:sp>
          <p:sp>
            <p:nvSpPr>
              <p:cNvPr id="15" name="Freeform 33"/>
              <p:cNvSpPr>
                <a:spLocks/>
              </p:cNvSpPr>
              <p:nvPr/>
            </p:nvSpPr>
            <p:spPr bwMode="auto">
              <a:xfrm>
                <a:off x="2725" y="1311"/>
                <a:ext cx="47" cy="48"/>
              </a:xfrm>
              <a:custGeom>
                <a:avLst/>
                <a:gdLst>
                  <a:gd name="T0" fmla="*/ 20 w 53"/>
                  <a:gd name="T1" fmla="*/ 10 h 55"/>
                  <a:gd name="T2" fmla="*/ 0 w 53"/>
                  <a:gd name="T3" fmla="*/ 48 h 55"/>
                  <a:gd name="T4" fmla="*/ 32 w 53"/>
                  <a:gd name="T5" fmla="*/ 12 h 55"/>
                  <a:gd name="T6" fmla="*/ 20 w 53"/>
                  <a:gd name="T7" fmla="*/ 10 h 55"/>
                  <a:gd name="T8" fmla="*/ 0 60000 65536"/>
                  <a:gd name="T9" fmla="*/ 0 60000 65536"/>
                  <a:gd name="T10" fmla="*/ 0 60000 65536"/>
                  <a:gd name="T11" fmla="*/ 0 60000 65536"/>
                  <a:gd name="T12" fmla="*/ 0 w 53"/>
                  <a:gd name="T13" fmla="*/ 0 h 55"/>
                  <a:gd name="T14" fmla="*/ 53 w 53"/>
                  <a:gd name="T15" fmla="*/ 55 h 55"/>
                </a:gdLst>
                <a:ahLst/>
                <a:cxnLst>
                  <a:cxn ang="T8">
                    <a:pos x="T0" y="T1"/>
                  </a:cxn>
                  <a:cxn ang="T9">
                    <a:pos x="T2" y="T3"/>
                  </a:cxn>
                  <a:cxn ang="T10">
                    <a:pos x="T4" y="T5"/>
                  </a:cxn>
                  <a:cxn ang="T11">
                    <a:pos x="T6" y="T7"/>
                  </a:cxn>
                </a:cxnLst>
                <a:rect l="T12" t="T13" r="T14" b="T15"/>
                <a:pathLst>
                  <a:path w="53" h="55">
                    <a:moveTo>
                      <a:pt x="22" y="11"/>
                    </a:moveTo>
                    <a:cubicBezTo>
                      <a:pt x="0" y="55"/>
                      <a:pt x="0" y="55"/>
                      <a:pt x="0" y="55"/>
                    </a:cubicBezTo>
                    <a:cubicBezTo>
                      <a:pt x="0" y="55"/>
                      <a:pt x="53" y="0"/>
                      <a:pt x="36" y="14"/>
                    </a:cubicBezTo>
                    <a:cubicBezTo>
                      <a:pt x="27" y="21"/>
                      <a:pt x="22" y="11"/>
                      <a:pt x="22" y="11"/>
                    </a:cubicBezTo>
                    <a:close/>
                  </a:path>
                </a:pathLst>
              </a:custGeom>
              <a:gradFill rotWithShape="1">
                <a:gsLst>
                  <a:gs pos="0">
                    <a:srgbClr val="FFFFFF"/>
                  </a:gs>
                  <a:gs pos="100000">
                    <a:srgbClr val="C7C7C7"/>
                  </a:gs>
                </a:gsLst>
                <a:lin ang="2700000" scaled="1"/>
              </a:gradFill>
              <a:ln w="9525" cap="flat" cmpd="sng">
                <a:solidFill>
                  <a:schemeClr val="accent1"/>
                </a:solidFill>
                <a:prstDash val="solid"/>
                <a:round/>
                <a:headEnd type="none" w="med" len="med"/>
                <a:tailEnd type="none" w="med" len="med"/>
              </a:ln>
            </p:spPr>
            <p:txBody>
              <a:bodyPr/>
              <a:lstStyle/>
              <a:p>
                <a:endParaRPr lang="en-US"/>
              </a:p>
            </p:txBody>
          </p:sp>
          <p:sp>
            <p:nvSpPr>
              <p:cNvPr id="16" name="Freeform 34"/>
              <p:cNvSpPr>
                <a:spLocks/>
              </p:cNvSpPr>
              <p:nvPr/>
            </p:nvSpPr>
            <p:spPr bwMode="auto">
              <a:xfrm>
                <a:off x="2347" y="1443"/>
                <a:ext cx="1186" cy="384"/>
              </a:xfrm>
              <a:custGeom>
                <a:avLst/>
                <a:gdLst>
                  <a:gd name="T0" fmla="*/ 0 w 994"/>
                  <a:gd name="T1" fmla="*/ 384 h 322"/>
                  <a:gd name="T2" fmla="*/ 31 w 994"/>
                  <a:gd name="T3" fmla="*/ 368 h 322"/>
                  <a:gd name="T4" fmla="*/ 116 w 994"/>
                  <a:gd name="T5" fmla="*/ 306 h 322"/>
                  <a:gd name="T6" fmla="*/ 218 w 994"/>
                  <a:gd name="T7" fmla="*/ 216 h 322"/>
                  <a:gd name="T8" fmla="*/ 297 w 994"/>
                  <a:gd name="T9" fmla="*/ 166 h 322"/>
                  <a:gd name="T10" fmla="*/ 292 w 994"/>
                  <a:gd name="T11" fmla="*/ 157 h 322"/>
                  <a:gd name="T12" fmla="*/ 366 w 994"/>
                  <a:gd name="T13" fmla="*/ 129 h 322"/>
                  <a:gd name="T14" fmla="*/ 419 w 994"/>
                  <a:gd name="T15" fmla="*/ 99 h 322"/>
                  <a:gd name="T16" fmla="*/ 456 w 994"/>
                  <a:gd name="T17" fmla="*/ 91 h 322"/>
                  <a:gd name="T18" fmla="*/ 490 w 994"/>
                  <a:gd name="T19" fmla="*/ 73 h 322"/>
                  <a:gd name="T20" fmla="*/ 556 w 994"/>
                  <a:gd name="T21" fmla="*/ 69 h 322"/>
                  <a:gd name="T22" fmla="*/ 570 w 994"/>
                  <a:gd name="T23" fmla="*/ 72 h 322"/>
                  <a:gd name="T24" fmla="*/ 855 w 994"/>
                  <a:gd name="T25" fmla="*/ 2 h 322"/>
                  <a:gd name="T26" fmla="*/ 858 w 994"/>
                  <a:gd name="T27" fmla="*/ 44 h 322"/>
                  <a:gd name="T28" fmla="*/ 883 w 994"/>
                  <a:gd name="T29" fmla="*/ 82 h 322"/>
                  <a:gd name="T30" fmla="*/ 850 w 994"/>
                  <a:gd name="T31" fmla="*/ 156 h 322"/>
                  <a:gd name="T32" fmla="*/ 896 w 994"/>
                  <a:gd name="T33" fmla="*/ 173 h 322"/>
                  <a:gd name="T34" fmla="*/ 921 w 994"/>
                  <a:gd name="T35" fmla="*/ 137 h 322"/>
                  <a:gd name="T36" fmla="*/ 964 w 994"/>
                  <a:gd name="T37" fmla="*/ 148 h 322"/>
                  <a:gd name="T38" fmla="*/ 1002 w 994"/>
                  <a:gd name="T39" fmla="*/ 179 h 322"/>
                  <a:gd name="T40" fmla="*/ 1021 w 994"/>
                  <a:gd name="T41" fmla="*/ 291 h 322"/>
                  <a:gd name="T42" fmla="*/ 1145 w 994"/>
                  <a:gd name="T43" fmla="*/ 316 h 322"/>
                  <a:gd name="T44" fmla="*/ 1186 w 994"/>
                  <a:gd name="T45" fmla="*/ 382 h 322"/>
                  <a:gd name="T46" fmla="*/ 0 w 994"/>
                  <a:gd name="T47" fmla="*/ 384 h 3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94"/>
                  <a:gd name="T73" fmla="*/ 0 h 322"/>
                  <a:gd name="T74" fmla="*/ 994 w 994"/>
                  <a:gd name="T75" fmla="*/ 322 h 3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94" h="322">
                    <a:moveTo>
                      <a:pt x="0" y="322"/>
                    </a:moveTo>
                    <a:cubicBezTo>
                      <a:pt x="0" y="322"/>
                      <a:pt x="16" y="320"/>
                      <a:pt x="26" y="309"/>
                    </a:cubicBezTo>
                    <a:cubicBezTo>
                      <a:pt x="26" y="309"/>
                      <a:pt x="88" y="260"/>
                      <a:pt x="97" y="257"/>
                    </a:cubicBezTo>
                    <a:cubicBezTo>
                      <a:pt x="107" y="253"/>
                      <a:pt x="183" y="181"/>
                      <a:pt x="183" y="181"/>
                    </a:cubicBezTo>
                    <a:cubicBezTo>
                      <a:pt x="249" y="139"/>
                      <a:pt x="249" y="139"/>
                      <a:pt x="249" y="139"/>
                    </a:cubicBezTo>
                    <a:cubicBezTo>
                      <a:pt x="249" y="139"/>
                      <a:pt x="253" y="132"/>
                      <a:pt x="245" y="132"/>
                    </a:cubicBezTo>
                    <a:cubicBezTo>
                      <a:pt x="245" y="132"/>
                      <a:pt x="288" y="131"/>
                      <a:pt x="307" y="108"/>
                    </a:cubicBezTo>
                    <a:cubicBezTo>
                      <a:pt x="327" y="85"/>
                      <a:pt x="338" y="110"/>
                      <a:pt x="351" y="83"/>
                    </a:cubicBezTo>
                    <a:cubicBezTo>
                      <a:pt x="382" y="76"/>
                      <a:pt x="382" y="76"/>
                      <a:pt x="382" y="76"/>
                    </a:cubicBezTo>
                    <a:cubicBezTo>
                      <a:pt x="382" y="76"/>
                      <a:pt x="381" y="53"/>
                      <a:pt x="411" y="61"/>
                    </a:cubicBezTo>
                    <a:cubicBezTo>
                      <a:pt x="411" y="61"/>
                      <a:pt x="442" y="77"/>
                      <a:pt x="466" y="58"/>
                    </a:cubicBezTo>
                    <a:cubicBezTo>
                      <a:pt x="466" y="58"/>
                      <a:pt x="478" y="55"/>
                      <a:pt x="478" y="60"/>
                    </a:cubicBezTo>
                    <a:cubicBezTo>
                      <a:pt x="478" y="64"/>
                      <a:pt x="717" y="2"/>
                      <a:pt x="717" y="2"/>
                    </a:cubicBezTo>
                    <a:cubicBezTo>
                      <a:pt x="717" y="2"/>
                      <a:pt x="714" y="0"/>
                      <a:pt x="719" y="37"/>
                    </a:cubicBezTo>
                    <a:cubicBezTo>
                      <a:pt x="740" y="69"/>
                      <a:pt x="740" y="69"/>
                      <a:pt x="740" y="69"/>
                    </a:cubicBezTo>
                    <a:cubicBezTo>
                      <a:pt x="740" y="69"/>
                      <a:pt x="725" y="128"/>
                      <a:pt x="712" y="131"/>
                    </a:cubicBezTo>
                    <a:cubicBezTo>
                      <a:pt x="699" y="134"/>
                      <a:pt x="738" y="161"/>
                      <a:pt x="751" y="145"/>
                    </a:cubicBezTo>
                    <a:cubicBezTo>
                      <a:pt x="764" y="129"/>
                      <a:pt x="764" y="128"/>
                      <a:pt x="772" y="115"/>
                    </a:cubicBezTo>
                    <a:cubicBezTo>
                      <a:pt x="780" y="101"/>
                      <a:pt x="806" y="102"/>
                      <a:pt x="808" y="124"/>
                    </a:cubicBezTo>
                    <a:cubicBezTo>
                      <a:pt x="809" y="163"/>
                      <a:pt x="840" y="150"/>
                      <a:pt x="840" y="150"/>
                    </a:cubicBezTo>
                    <a:cubicBezTo>
                      <a:pt x="840" y="150"/>
                      <a:pt x="877" y="231"/>
                      <a:pt x="856" y="244"/>
                    </a:cubicBezTo>
                    <a:cubicBezTo>
                      <a:pt x="835" y="257"/>
                      <a:pt x="960" y="265"/>
                      <a:pt x="960" y="265"/>
                    </a:cubicBezTo>
                    <a:cubicBezTo>
                      <a:pt x="994" y="320"/>
                      <a:pt x="994" y="320"/>
                      <a:pt x="994" y="320"/>
                    </a:cubicBezTo>
                    <a:lnTo>
                      <a:pt x="0" y="322"/>
                    </a:lnTo>
                    <a:close/>
                  </a:path>
                </a:pathLst>
              </a:custGeom>
              <a:solidFill>
                <a:srgbClr val="FFFFFF"/>
              </a:solidFill>
              <a:ln w="9525">
                <a:solidFill>
                  <a:schemeClr val="accent1"/>
                </a:solidFill>
                <a:round/>
                <a:headEnd/>
                <a:tailEnd/>
              </a:ln>
            </p:spPr>
            <p:txBody>
              <a:bodyPr/>
              <a:lstStyle/>
              <a:p>
                <a:endParaRPr lang="en-US"/>
              </a:p>
            </p:txBody>
          </p:sp>
          <p:sp>
            <p:nvSpPr>
              <p:cNvPr id="17" name="Freeform 35"/>
              <p:cNvSpPr>
                <a:spLocks/>
              </p:cNvSpPr>
              <p:nvPr/>
            </p:nvSpPr>
            <p:spPr bwMode="auto">
              <a:xfrm>
                <a:off x="2352" y="1434"/>
                <a:ext cx="1189" cy="395"/>
              </a:xfrm>
              <a:custGeom>
                <a:avLst/>
                <a:gdLst>
                  <a:gd name="T0" fmla="*/ 0 w 1189"/>
                  <a:gd name="T1" fmla="*/ 395 h 395"/>
                  <a:gd name="T2" fmla="*/ 88 w 1189"/>
                  <a:gd name="T3" fmla="*/ 365 h 395"/>
                  <a:gd name="T4" fmla="*/ 162 w 1189"/>
                  <a:gd name="T5" fmla="*/ 365 h 395"/>
                  <a:gd name="T6" fmla="*/ 625 w 1189"/>
                  <a:gd name="T7" fmla="*/ 359 h 395"/>
                  <a:gd name="T8" fmla="*/ 805 w 1189"/>
                  <a:gd name="T9" fmla="*/ 360 h 395"/>
                  <a:gd name="T10" fmla="*/ 742 w 1189"/>
                  <a:gd name="T11" fmla="*/ 300 h 395"/>
                  <a:gd name="T12" fmla="*/ 657 w 1189"/>
                  <a:gd name="T13" fmla="*/ 257 h 395"/>
                  <a:gd name="T14" fmla="*/ 667 w 1189"/>
                  <a:gd name="T15" fmla="*/ 230 h 395"/>
                  <a:gd name="T16" fmla="*/ 735 w 1189"/>
                  <a:gd name="T17" fmla="*/ 234 h 395"/>
                  <a:gd name="T18" fmla="*/ 880 w 1189"/>
                  <a:gd name="T19" fmla="*/ 259 h 395"/>
                  <a:gd name="T20" fmla="*/ 816 w 1189"/>
                  <a:gd name="T21" fmla="*/ 234 h 395"/>
                  <a:gd name="T22" fmla="*/ 805 w 1189"/>
                  <a:gd name="T23" fmla="*/ 138 h 395"/>
                  <a:gd name="T24" fmla="*/ 826 w 1189"/>
                  <a:gd name="T25" fmla="*/ 109 h 395"/>
                  <a:gd name="T26" fmla="*/ 857 w 1189"/>
                  <a:gd name="T27" fmla="*/ 128 h 395"/>
                  <a:gd name="T28" fmla="*/ 816 w 1189"/>
                  <a:gd name="T29" fmla="*/ 73 h 395"/>
                  <a:gd name="T30" fmla="*/ 848 w 1189"/>
                  <a:gd name="T31" fmla="*/ 37 h 395"/>
                  <a:gd name="T32" fmla="*/ 832 w 1189"/>
                  <a:gd name="T33" fmla="*/ 13 h 395"/>
                  <a:gd name="T34" fmla="*/ 861 w 1189"/>
                  <a:gd name="T35" fmla="*/ 28 h 395"/>
                  <a:gd name="T36" fmla="*/ 884 w 1189"/>
                  <a:gd name="T37" fmla="*/ 66 h 395"/>
                  <a:gd name="T38" fmla="*/ 882 w 1189"/>
                  <a:gd name="T39" fmla="*/ 104 h 395"/>
                  <a:gd name="T40" fmla="*/ 887 w 1189"/>
                  <a:gd name="T41" fmla="*/ 99 h 395"/>
                  <a:gd name="T42" fmla="*/ 919 w 1189"/>
                  <a:gd name="T43" fmla="*/ 135 h 395"/>
                  <a:gd name="T44" fmla="*/ 961 w 1189"/>
                  <a:gd name="T45" fmla="*/ 145 h 395"/>
                  <a:gd name="T46" fmla="*/ 1003 w 1189"/>
                  <a:gd name="T47" fmla="*/ 182 h 395"/>
                  <a:gd name="T48" fmla="*/ 1073 w 1189"/>
                  <a:gd name="T49" fmla="*/ 193 h 395"/>
                  <a:gd name="T50" fmla="*/ 1104 w 1189"/>
                  <a:gd name="T51" fmla="*/ 273 h 395"/>
                  <a:gd name="T52" fmla="*/ 1151 w 1189"/>
                  <a:gd name="T53" fmla="*/ 301 h 395"/>
                  <a:gd name="T54" fmla="*/ 1160 w 1189"/>
                  <a:gd name="T55" fmla="*/ 325 h 395"/>
                  <a:gd name="T56" fmla="*/ 1181 w 1189"/>
                  <a:gd name="T57" fmla="*/ 391 h 395"/>
                  <a:gd name="T58" fmla="*/ 0 w 1189"/>
                  <a:gd name="T59" fmla="*/ 395 h 39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89"/>
                  <a:gd name="T91" fmla="*/ 0 h 395"/>
                  <a:gd name="T92" fmla="*/ 1189 w 1189"/>
                  <a:gd name="T93" fmla="*/ 395 h 39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89" h="395">
                    <a:moveTo>
                      <a:pt x="0" y="395"/>
                    </a:moveTo>
                    <a:cubicBezTo>
                      <a:pt x="0" y="395"/>
                      <a:pt x="74" y="389"/>
                      <a:pt x="88" y="365"/>
                    </a:cubicBezTo>
                    <a:cubicBezTo>
                      <a:pt x="88" y="365"/>
                      <a:pt x="149" y="359"/>
                      <a:pt x="162" y="365"/>
                    </a:cubicBezTo>
                    <a:cubicBezTo>
                      <a:pt x="162" y="365"/>
                      <a:pt x="504" y="304"/>
                      <a:pt x="625" y="359"/>
                    </a:cubicBezTo>
                    <a:cubicBezTo>
                      <a:pt x="625" y="359"/>
                      <a:pt x="683" y="389"/>
                      <a:pt x="805" y="360"/>
                    </a:cubicBezTo>
                    <a:cubicBezTo>
                      <a:pt x="805" y="360"/>
                      <a:pt x="793" y="293"/>
                      <a:pt x="742" y="300"/>
                    </a:cubicBezTo>
                    <a:cubicBezTo>
                      <a:pt x="742" y="300"/>
                      <a:pt x="714" y="253"/>
                      <a:pt x="657" y="257"/>
                    </a:cubicBezTo>
                    <a:cubicBezTo>
                      <a:pt x="657" y="257"/>
                      <a:pt x="658" y="257"/>
                      <a:pt x="667" y="230"/>
                    </a:cubicBezTo>
                    <a:cubicBezTo>
                      <a:pt x="667" y="230"/>
                      <a:pt x="706" y="279"/>
                      <a:pt x="735" y="234"/>
                    </a:cubicBezTo>
                    <a:cubicBezTo>
                      <a:pt x="735" y="234"/>
                      <a:pt x="820" y="287"/>
                      <a:pt x="880" y="259"/>
                    </a:cubicBezTo>
                    <a:cubicBezTo>
                      <a:pt x="816" y="234"/>
                      <a:pt x="816" y="234"/>
                      <a:pt x="816" y="234"/>
                    </a:cubicBezTo>
                    <a:cubicBezTo>
                      <a:pt x="816" y="234"/>
                      <a:pt x="857" y="166"/>
                      <a:pt x="805" y="138"/>
                    </a:cubicBezTo>
                    <a:cubicBezTo>
                      <a:pt x="752" y="109"/>
                      <a:pt x="826" y="109"/>
                      <a:pt x="826" y="109"/>
                    </a:cubicBezTo>
                    <a:cubicBezTo>
                      <a:pt x="826" y="109"/>
                      <a:pt x="806" y="141"/>
                      <a:pt x="857" y="128"/>
                    </a:cubicBezTo>
                    <a:cubicBezTo>
                      <a:pt x="857" y="128"/>
                      <a:pt x="830" y="73"/>
                      <a:pt x="816" y="73"/>
                    </a:cubicBezTo>
                    <a:cubicBezTo>
                      <a:pt x="803" y="73"/>
                      <a:pt x="826" y="38"/>
                      <a:pt x="848" y="37"/>
                    </a:cubicBezTo>
                    <a:cubicBezTo>
                      <a:pt x="848" y="37"/>
                      <a:pt x="855" y="10"/>
                      <a:pt x="832" y="13"/>
                    </a:cubicBezTo>
                    <a:cubicBezTo>
                      <a:pt x="832" y="13"/>
                      <a:pt x="849" y="0"/>
                      <a:pt x="861" y="28"/>
                    </a:cubicBezTo>
                    <a:cubicBezTo>
                      <a:pt x="861" y="28"/>
                      <a:pt x="851" y="48"/>
                      <a:pt x="884" y="66"/>
                    </a:cubicBezTo>
                    <a:cubicBezTo>
                      <a:pt x="917" y="83"/>
                      <a:pt x="887" y="99"/>
                      <a:pt x="882" y="104"/>
                    </a:cubicBezTo>
                    <a:cubicBezTo>
                      <a:pt x="876" y="110"/>
                      <a:pt x="887" y="99"/>
                      <a:pt x="887" y="99"/>
                    </a:cubicBezTo>
                    <a:cubicBezTo>
                      <a:pt x="887" y="99"/>
                      <a:pt x="873" y="185"/>
                      <a:pt x="919" y="135"/>
                    </a:cubicBezTo>
                    <a:cubicBezTo>
                      <a:pt x="919" y="135"/>
                      <a:pt x="936" y="114"/>
                      <a:pt x="961" y="145"/>
                    </a:cubicBezTo>
                    <a:cubicBezTo>
                      <a:pt x="961" y="145"/>
                      <a:pt x="965" y="193"/>
                      <a:pt x="1003" y="182"/>
                    </a:cubicBezTo>
                    <a:cubicBezTo>
                      <a:pt x="1003" y="182"/>
                      <a:pt x="1070" y="182"/>
                      <a:pt x="1073" y="193"/>
                    </a:cubicBezTo>
                    <a:cubicBezTo>
                      <a:pt x="1078" y="206"/>
                      <a:pt x="1126" y="228"/>
                      <a:pt x="1104" y="273"/>
                    </a:cubicBezTo>
                    <a:cubicBezTo>
                      <a:pt x="1104" y="273"/>
                      <a:pt x="1151" y="291"/>
                      <a:pt x="1151" y="301"/>
                    </a:cubicBezTo>
                    <a:cubicBezTo>
                      <a:pt x="1151" y="313"/>
                      <a:pt x="1160" y="325"/>
                      <a:pt x="1160" y="325"/>
                    </a:cubicBezTo>
                    <a:cubicBezTo>
                      <a:pt x="1160" y="325"/>
                      <a:pt x="1189" y="363"/>
                      <a:pt x="1181" y="391"/>
                    </a:cubicBezTo>
                    <a:lnTo>
                      <a:pt x="0" y="395"/>
                    </a:lnTo>
                    <a:close/>
                  </a:path>
                </a:pathLst>
              </a:custGeom>
              <a:gradFill rotWithShape="1">
                <a:gsLst>
                  <a:gs pos="0">
                    <a:srgbClr val="FFFFFF"/>
                  </a:gs>
                  <a:gs pos="100000">
                    <a:srgbClr val="C7C7C7"/>
                  </a:gs>
                </a:gsLst>
                <a:lin ang="5400000" scaled="1"/>
              </a:gradFill>
              <a:ln w="9525" cap="flat" cmpd="sng">
                <a:solidFill>
                  <a:schemeClr val="accent1"/>
                </a:solidFill>
                <a:prstDash val="solid"/>
                <a:round/>
                <a:headEnd type="none" w="med" len="med"/>
                <a:tailEnd type="none" w="med" len="med"/>
              </a:ln>
            </p:spPr>
            <p:txBody>
              <a:bodyPr/>
              <a:lstStyle/>
              <a:p>
                <a:endParaRPr lang="en-US"/>
              </a:p>
            </p:txBody>
          </p:sp>
          <p:sp>
            <p:nvSpPr>
              <p:cNvPr id="18" name="Freeform 36"/>
              <p:cNvSpPr>
                <a:spLocks/>
              </p:cNvSpPr>
              <p:nvPr/>
            </p:nvSpPr>
            <p:spPr bwMode="auto">
              <a:xfrm>
                <a:off x="3192" y="1462"/>
                <a:ext cx="378" cy="364"/>
              </a:xfrm>
              <a:custGeom>
                <a:avLst/>
                <a:gdLst>
                  <a:gd name="T0" fmla="*/ 20 w 317"/>
                  <a:gd name="T1" fmla="*/ 0 h 305"/>
                  <a:gd name="T2" fmla="*/ 13 w 317"/>
                  <a:gd name="T3" fmla="*/ 25 h 305"/>
                  <a:gd name="T4" fmla="*/ 48 w 317"/>
                  <a:gd name="T5" fmla="*/ 72 h 305"/>
                  <a:gd name="T6" fmla="*/ 74 w 317"/>
                  <a:gd name="T7" fmla="*/ 125 h 305"/>
                  <a:gd name="T8" fmla="*/ 97 w 317"/>
                  <a:gd name="T9" fmla="*/ 110 h 305"/>
                  <a:gd name="T10" fmla="*/ 136 w 317"/>
                  <a:gd name="T11" fmla="*/ 154 h 305"/>
                  <a:gd name="T12" fmla="*/ 185 w 317"/>
                  <a:gd name="T13" fmla="*/ 203 h 305"/>
                  <a:gd name="T14" fmla="*/ 130 w 317"/>
                  <a:gd name="T15" fmla="*/ 228 h 305"/>
                  <a:gd name="T16" fmla="*/ 198 w 317"/>
                  <a:gd name="T17" fmla="*/ 228 h 305"/>
                  <a:gd name="T18" fmla="*/ 168 w 317"/>
                  <a:gd name="T19" fmla="*/ 264 h 305"/>
                  <a:gd name="T20" fmla="*/ 138 w 317"/>
                  <a:gd name="T21" fmla="*/ 317 h 305"/>
                  <a:gd name="T22" fmla="*/ 228 w 317"/>
                  <a:gd name="T23" fmla="*/ 325 h 305"/>
                  <a:gd name="T24" fmla="*/ 128 w 317"/>
                  <a:gd name="T25" fmla="*/ 358 h 305"/>
                  <a:gd name="T26" fmla="*/ 119 w 317"/>
                  <a:gd name="T27" fmla="*/ 363 h 305"/>
                  <a:gd name="T28" fmla="*/ 378 w 317"/>
                  <a:gd name="T29" fmla="*/ 364 h 305"/>
                  <a:gd name="T30" fmla="*/ 340 w 317"/>
                  <a:gd name="T31" fmla="*/ 300 h 305"/>
                  <a:gd name="T32" fmla="*/ 303 w 317"/>
                  <a:gd name="T33" fmla="*/ 239 h 305"/>
                  <a:gd name="T34" fmla="*/ 272 w 317"/>
                  <a:gd name="T35" fmla="*/ 175 h 305"/>
                  <a:gd name="T36" fmla="*/ 168 w 317"/>
                  <a:gd name="T37" fmla="*/ 154 h 305"/>
                  <a:gd name="T38" fmla="*/ 101 w 317"/>
                  <a:gd name="T39" fmla="*/ 84 h 305"/>
                  <a:gd name="T40" fmla="*/ 20 w 317"/>
                  <a:gd name="T41" fmla="*/ 0 h 3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7"/>
                  <a:gd name="T64" fmla="*/ 0 h 305"/>
                  <a:gd name="T65" fmla="*/ 317 w 317"/>
                  <a:gd name="T66" fmla="*/ 305 h 3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7" h="305">
                    <a:moveTo>
                      <a:pt x="17" y="0"/>
                    </a:moveTo>
                    <a:cubicBezTo>
                      <a:pt x="17" y="0"/>
                      <a:pt x="0" y="18"/>
                      <a:pt x="11" y="21"/>
                    </a:cubicBezTo>
                    <a:cubicBezTo>
                      <a:pt x="22" y="25"/>
                      <a:pt x="58" y="37"/>
                      <a:pt x="40" y="60"/>
                    </a:cubicBezTo>
                    <a:cubicBezTo>
                      <a:pt x="15" y="94"/>
                      <a:pt x="47" y="111"/>
                      <a:pt x="62" y="105"/>
                    </a:cubicBezTo>
                    <a:cubicBezTo>
                      <a:pt x="78" y="99"/>
                      <a:pt x="72" y="92"/>
                      <a:pt x="81" y="92"/>
                    </a:cubicBezTo>
                    <a:cubicBezTo>
                      <a:pt x="103" y="92"/>
                      <a:pt x="104" y="132"/>
                      <a:pt x="114" y="129"/>
                    </a:cubicBezTo>
                    <a:cubicBezTo>
                      <a:pt x="114" y="129"/>
                      <a:pt x="178" y="139"/>
                      <a:pt x="155" y="170"/>
                    </a:cubicBezTo>
                    <a:cubicBezTo>
                      <a:pt x="147" y="181"/>
                      <a:pt x="138" y="200"/>
                      <a:pt x="109" y="191"/>
                    </a:cubicBezTo>
                    <a:cubicBezTo>
                      <a:pt x="109" y="191"/>
                      <a:pt x="147" y="218"/>
                      <a:pt x="166" y="191"/>
                    </a:cubicBezTo>
                    <a:cubicBezTo>
                      <a:pt x="184" y="164"/>
                      <a:pt x="201" y="235"/>
                      <a:pt x="141" y="221"/>
                    </a:cubicBezTo>
                    <a:cubicBezTo>
                      <a:pt x="141" y="221"/>
                      <a:pt x="211" y="271"/>
                      <a:pt x="116" y="266"/>
                    </a:cubicBezTo>
                    <a:cubicBezTo>
                      <a:pt x="205" y="268"/>
                      <a:pt x="125" y="265"/>
                      <a:pt x="191" y="272"/>
                    </a:cubicBezTo>
                    <a:cubicBezTo>
                      <a:pt x="257" y="280"/>
                      <a:pt x="172" y="303"/>
                      <a:pt x="107" y="300"/>
                    </a:cubicBezTo>
                    <a:cubicBezTo>
                      <a:pt x="100" y="304"/>
                      <a:pt x="100" y="304"/>
                      <a:pt x="100" y="304"/>
                    </a:cubicBezTo>
                    <a:cubicBezTo>
                      <a:pt x="285" y="304"/>
                      <a:pt x="317" y="305"/>
                      <a:pt x="317" y="305"/>
                    </a:cubicBezTo>
                    <a:cubicBezTo>
                      <a:pt x="317" y="305"/>
                      <a:pt x="264" y="281"/>
                      <a:pt x="285" y="251"/>
                    </a:cubicBezTo>
                    <a:cubicBezTo>
                      <a:pt x="247" y="220"/>
                      <a:pt x="283" y="222"/>
                      <a:pt x="254" y="200"/>
                    </a:cubicBezTo>
                    <a:cubicBezTo>
                      <a:pt x="227" y="178"/>
                      <a:pt x="245" y="169"/>
                      <a:pt x="228" y="147"/>
                    </a:cubicBezTo>
                    <a:cubicBezTo>
                      <a:pt x="211" y="125"/>
                      <a:pt x="143" y="133"/>
                      <a:pt x="141" y="129"/>
                    </a:cubicBezTo>
                    <a:cubicBezTo>
                      <a:pt x="140" y="126"/>
                      <a:pt x="111" y="112"/>
                      <a:pt x="85" y="70"/>
                    </a:cubicBezTo>
                    <a:cubicBezTo>
                      <a:pt x="60" y="29"/>
                      <a:pt x="23" y="26"/>
                      <a:pt x="17" y="0"/>
                    </a:cubicBezTo>
                    <a:close/>
                  </a:path>
                </a:pathLst>
              </a:custGeom>
              <a:gradFill rotWithShape="1">
                <a:gsLst>
                  <a:gs pos="0">
                    <a:srgbClr val="B0B0B0"/>
                  </a:gs>
                  <a:gs pos="100000">
                    <a:srgbClr val="404040"/>
                  </a:gs>
                </a:gsLst>
                <a:lin ang="0" scaled="1"/>
              </a:gradFill>
              <a:ln w="9525" cap="flat" cmpd="sng">
                <a:solidFill>
                  <a:schemeClr val="accent1"/>
                </a:solidFill>
                <a:prstDash val="solid"/>
                <a:round/>
                <a:headEnd type="none" w="med" len="med"/>
                <a:tailEnd type="none" w="med" len="med"/>
              </a:ln>
            </p:spPr>
            <p:txBody>
              <a:bodyPr/>
              <a:lstStyle/>
              <a:p>
                <a:endParaRPr lang="en-US"/>
              </a:p>
            </p:txBody>
          </p:sp>
          <p:sp>
            <p:nvSpPr>
              <p:cNvPr id="19" name="Freeform 37"/>
              <p:cNvSpPr>
                <a:spLocks/>
              </p:cNvSpPr>
              <p:nvPr/>
            </p:nvSpPr>
            <p:spPr bwMode="auto">
              <a:xfrm>
                <a:off x="3195" y="1581"/>
                <a:ext cx="55" cy="43"/>
              </a:xfrm>
              <a:custGeom>
                <a:avLst/>
                <a:gdLst>
                  <a:gd name="T0" fmla="*/ 24 w 62"/>
                  <a:gd name="T1" fmla="*/ 0 h 49"/>
                  <a:gd name="T2" fmla="*/ 55 w 62"/>
                  <a:gd name="T3" fmla="*/ 13 h 49"/>
                  <a:gd name="T4" fmla="*/ 26 w 62"/>
                  <a:gd name="T5" fmla="*/ 24 h 49"/>
                  <a:gd name="T6" fmla="*/ 24 w 62"/>
                  <a:gd name="T7" fmla="*/ 0 h 49"/>
                  <a:gd name="T8" fmla="*/ 0 60000 65536"/>
                  <a:gd name="T9" fmla="*/ 0 60000 65536"/>
                  <a:gd name="T10" fmla="*/ 0 60000 65536"/>
                  <a:gd name="T11" fmla="*/ 0 60000 65536"/>
                  <a:gd name="T12" fmla="*/ 0 w 62"/>
                  <a:gd name="T13" fmla="*/ 0 h 49"/>
                  <a:gd name="T14" fmla="*/ 62 w 62"/>
                  <a:gd name="T15" fmla="*/ 49 h 49"/>
                </a:gdLst>
                <a:ahLst/>
                <a:cxnLst>
                  <a:cxn ang="T8">
                    <a:pos x="T0" y="T1"/>
                  </a:cxn>
                  <a:cxn ang="T9">
                    <a:pos x="T2" y="T3"/>
                  </a:cxn>
                  <a:cxn ang="T10">
                    <a:pos x="T4" y="T5"/>
                  </a:cxn>
                  <a:cxn ang="T11">
                    <a:pos x="T6" y="T7"/>
                  </a:cxn>
                </a:cxnLst>
                <a:rect l="T12" t="T13" r="T14" b="T15"/>
                <a:pathLst>
                  <a:path w="62" h="49">
                    <a:moveTo>
                      <a:pt x="27" y="0"/>
                    </a:moveTo>
                    <a:cubicBezTo>
                      <a:pt x="27" y="0"/>
                      <a:pt x="62" y="3"/>
                      <a:pt x="62" y="15"/>
                    </a:cubicBezTo>
                    <a:cubicBezTo>
                      <a:pt x="62" y="27"/>
                      <a:pt x="57" y="49"/>
                      <a:pt x="29" y="27"/>
                    </a:cubicBezTo>
                    <a:cubicBezTo>
                      <a:pt x="0" y="5"/>
                      <a:pt x="15" y="3"/>
                      <a:pt x="27" y="0"/>
                    </a:cubicBezTo>
                    <a:close/>
                  </a:path>
                </a:pathLst>
              </a:custGeom>
              <a:gradFill rotWithShape="1">
                <a:gsLst>
                  <a:gs pos="0">
                    <a:srgbClr val="B0B0B0"/>
                  </a:gs>
                  <a:gs pos="100000">
                    <a:srgbClr val="515151"/>
                  </a:gs>
                </a:gsLst>
                <a:lin ang="5400000" scaled="1"/>
              </a:gradFill>
              <a:ln w="9525" cap="flat" cmpd="sng">
                <a:solidFill>
                  <a:schemeClr val="accent1"/>
                </a:solidFill>
                <a:prstDash val="solid"/>
                <a:round/>
                <a:headEnd type="none" w="med" len="med"/>
                <a:tailEnd type="none" w="med" len="med"/>
              </a:ln>
            </p:spPr>
            <p:txBody>
              <a:bodyPr/>
              <a:lstStyle/>
              <a:p>
                <a:endParaRPr lang="en-US"/>
              </a:p>
            </p:txBody>
          </p:sp>
          <p:sp>
            <p:nvSpPr>
              <p:cNvPr id="20" name="Freeform 38"/>
              <p:cNvSpPr>
                <a:spLocks/>
              </p:cNvSpPr>
              <p:nvPr/>
            </p:nvSpPr>
            <p:spPr bwMode="auto">
              <a:xfrm>
                <a:off x="3206" y="1594"/>
                <a:ext cx="79" cy="59"/>
              </a:xfrm>
              <a:custGeom>
                <a:avLst/>
                <a:gdLst>
                  <a:gd name="T0" fmla="*/ 16 w 90"/>
                  <a:gd name="T1" fmla="*/ 39 h 67"/>
                  <a:gd name="T2" fmla="*/ 51 w 90"/>
                  <a:gd name="T3" fmla="*/ 24 h 67"/>
                  <a:gd name="T4" fmla="*/ 40 w 90"/>
                  <a:gd name="T5" fmla="*/ 56 h 67"/>
                  <a:gd name="T6" fmla="*/ 16 w 90"/>
                  <a:gd name="T7" fmla="*/ 39 h 67"/>
                  <a:gd name="T8" fmla="*/ 0 60000 65536"/>
                  <a:gd name="T9" fmla="*/ 0 60000 65536"/>
                  <a:gd name="T10" fmla="*/ 0 60000 65536"/>
                  <a:gd name="T11" fmla="*/ 0 60000 65536"/>
                  <a:gd name="T12" fmla="*/ 0 w 90"/>
                  <a:gd name="T13" fmla="*/ 0 h 67"/>
                  <a:gd name="T14" fmla="*/ 90 w 90"/>
                  <a:gd name="T15" fmla="*/ 67 h 67"/>
                </a:gdLst>
                <a:ahLst/>
                <a:cxnLst>
                  <a:cxn ang="T8">
                    <a:pos x="T0" y="T1"/>
                  </a:cxn>
                  <a:cxn ang="T9">
                    <a:pos x="T2" y="T3"/>
                  </a:cxn>
                  <a:cxn ang="T10">
                    <a:pos x="T4" y="T5"/>
                  </a:cxn>
                  <a:cxn ang="T11">
                    <a:pos x="T6" y="T7"/>
                  </a:cxn>
                </a:cxnLst>
                <a:rect l="T12" t="T13" r="T14" b="T15"/>
                <a:pathLst>
                  <a:path w="90" h="67">
                    <a:moveTo>
                      <a:pt x="18" y="44"/>
                    </a:moveTo>
                    <a:cubicBezTo>
                      <a:pt x="18" y="44"/>
                      <a:pt x="58" y="54"/>
                      <a:pt x="58" y="27"/>
                    </a:cubicBezTo>
                    <a:cubicBezTo>
                      <a:pt x="58" y="0"/>
                      <a:pt x="90" y="67"/>
                      <a:pt x="45" y="64"/>
                    </a:cubicBezTo>
                    <a:cubicBezTo>
                      <a:pt x="0" y="60"/>
                      <a:pt x="18" y="44"/>
                      <a:pt x="18" y="44"/>
                    </a:cubicBezTo>
                    <a:close/>
                  </a:path>
                </a:pathLst>
              </a:custGeom>
              <a:gradFill rotWithShape="1">
                <a:gsLst>
                  <a:gs pos="0">
                    <a:srgbClr val="B0B0B0"/>
                  </a:gs>
                  <a:gs pos="100000">
                    <a:srgbClr val="515151"/>
                  </a:gs>
                </a:gsLst>
                <a:lin ang="5400000" scaled="1"/>
              </a:gradFill>
              <a:ln w="9525" cap="flat" cmpd="sng">
                <a:solidFill>
                  <a:schemeClr val="accent1"/>
                </a:solidFill>
                <a:prstDash val="solid"/>
                <a:round/>
                <a:headEnd type="none" w="med" len="med"/>
                <a:tailEnd type="none" w="med" len="med"/>
              </a:ln>
            </p:spPr>
            <p:txBody>
              <a:bodyPr/>
              <a:lstStyle/>
              <a:p>
                <a:endParaRPr lang="en-US"/>
              </a:p>
            </p:txBody>
          </p:sp>
          <p:sp>
            <p:nvSpPr>
              <p:cNvPr id="21" name="Freeform 39"/>
              <p:cNvSpPr>
                <a:spLocks/>
              </p:cNvSpPr>
              <p:nvPr/>
            </p:nvSpPr>
            <p:spPr bwMode="auto">
              <a:xfrm>
                <a:off x="3017" y="1550"/>
                <a:ext cx="62" cy="89"/>
              </a:xfrm>
              <a:custGeom>
                <a:avLst/>
                <a:gdLst>
                  <a:gd name="T0" fmla="*/ 0 w 72"/>
                  <a:gd name="T1" fmla="*/ 82 h 101"/>
                  <a:gd name="T2" fmla="*/ 56 w 72"/>
                  <a:gd name="T3" fmla="*/ 11 h 101"/>
                  <a:gd name="T4" fmla="*/ 62 w 72"/>
                  <a:gd name="T5" fmla="*/ 89 h 101"/>
                  <a:gd name="T6" fmla="*/ 0 w 72"/>
                  <a:gd name="T7" fmla="*/ 82 h 101"/>
                  <a:gd name="T8" fmla="*/ 0 60000 65536"/>
                  <a:gd name="T9" fmla="*/ 0 60000 65536"/>
                  <a:gd name="T10" fmla="*/ 0 60000 65536"/>
                  <a:gd name="T11" fmla="*/ 0 60000 65536"/>
                  <a:gd name="T12" fmla="*/ 0 w 72"/>
                  <a:gd name="T13" fmla="*/ 0 h 101"/>
                  <a:gd name="T14" fmla="*/ 72 w 72"/>
                  <a:gd name="T15" fmla="*/ 101 h 101"/>
                </a:gdLst>
                <a:ahLst/>
                <a:cxnLst>
                  <a:cxn ang="T8">
                    <a:pos x="T0" y="T1"/>
                  </a:cxn>
                  <a:cxn ang="T9">
                    <a:pos x="T2" y="T3"/>
                  </a:cxn>
                  <a:cxn ang="T10">
                    <a:pos x="T4" y="T5"/>
                  </a:cxn>
                  <a:cxn ang="T11">
                    <a:pos x="T6" y="T7"/>
                  </a:cxn>
                </a:cxnLst>
                <a:rect l="T12" t="T13" r="T14" b="T15"/>
                <a:pathLst>
                  <a:path w="72" h="101">
                    <a:moveTo>
                      <a:pt x="0" y="93"/>
                    </a:moveTo>
                    <a:cubicBezTo>
                      <a:pt x="0" y="93"/>
                      <a:pt x="25" y="0"/>
                      <a:pt x="65" y="13"/>
                    </a:cubicBezTo>
                    <a:cubicBezTo>
                      <a:pt x="72" y="101"/>
                      <a:pt x="72" y="101"/>
                      <a:pt x="72" y="101"/>
                    </a:cubicBezTo>
                    <a:cubicBezTo>
                      <a:pt x="72" y="101"/>
                      <a:pt x="60" y="31"/>
                      <a:pt x="0" y="93"/>
                    </a:cubicBezTo>
                    <a:close/>
                  </a:path>
                </a:pathLst>
              </a:custGeom>
              <a:gradFill rotWithShape="1">
                <a:gsLst>
                  <a:gs pos="0">
                    <a:srgbClr val="C7C7C7"/>
                  </a:gs>
                  <a:gs pos="100000">
                    <a:srgbClr val="FFFFFF"/>
                  </a:gs>
                </a:gsLst>
                <a:lin ang="5400000" scaled="1"/>
              </a:gradFill>
              <a:ln w="9525" cap="flat" cmpd="sng">
                <a:solidFill>
                  <a:schemeClr val="accent1"/>
                </a:solidFill>
                <a:prstDash val="solid"/>
                <a:round/>
                <a:headEnd type="none" w="med" len="med"/>
                <a:tailEnd type="none" w="med" len="med"/>
              </a:ln>
            </p:spPr>
            <p:txBody>
              <a:bodyPr/>
              <a:lstStyle/>
              <a:p>
                <a:endParaRPr lang="en-US"/>
              </a:p>
            </p:txBody>
          </p:sp>
          <p:sp>
            <p:nvSpPr>
              <p:cNvPr id="22" name="Freeform 40"/>
              <p:cNvSpPr>
                <a:spLocks/>
              </p:cNvSpPr>
              <p:nvPr/>
            </p:nvSpPr>
            <p:spPr bwMode="auto">
              <a:xfrm>
                <a:off x="2889" y="1530"/>
                <a:ext cx="51" cy="62"/>
              </a:xfrm>
              <a:custGeom>
                <a:avLst/>
                <a:gdLst>
                  <a:gd name="T0" fmla="*/ 51 w 60"/>
                  <a:gd name="T1" fmla="*/ 17 h 71"/>
                  <a:gd name="T2" fmla="*/ 0 w 60"/>
                  <a:gd name="T3" fmla="*/ 52 h 71"/>
                  <a:gd name="T4" fmla="*/ 51 w 60"/>
                  <a:gd name="T5" fmla="*/ 17 h 71"/>
                  <a:gd name="T6" fmla="*/ 0 60000 65536"/>
                  <a:gd name="T7" fmla="*/ 0 60000 65536"/>
                  <a:gd name="T8" fmla="*/ 0 60000 65536"/>
                  <a:gd name="T9" fmla="*/ 0 w 60"/>
                  <a:gd name="T10" fmla="*/ 0 h 71"/>
                  <a:gd name="T11" fmla="*/ 60 w 60"/>
                  <a:gd name="T12" fmla="*/ 71 h 71"/>
                </a:gdLst>
                <a:ahLst/>
                <a:cxnLst>
                  <a:cxn ang="T6">
                    <a:pos x="T0" y="T1"/>
                  </a:cxn>
                  <a:cxn ang="T7">
                    <a:pos x="T2" y="T3"/>
                  </a:cxn>
                  <a:cxn ang="T8">
                    <a:pos x="T4" y="T5"/>
                  </a:cxn>
                </a:cxnLst>
                <a:rect l="T9" t="T10" r="T11" b="T12"/>
                <a:pathLst>
                  <a:path w="60" h="71">
                    <a:moveTo>
                      <a:pt x="60" y="20"/>
                    </a:moveTo>
                    <a:cubicBezTo>
                      <a:pt x="60" y="20"/>
                      <a:pt x="27" y="71"/>
                      <a:pt x="0" y="60"/>
                    </a:cubicBezTo>
                    <a:cubicBezTo>
                      <a:pt x="0" y="60"/>
                      <a:pt x="25" y="0"/>
                      <a:pt x="60" y="20"/>
                    </a:cubicBezTo>
                    <a:close/>
                  </a:path>
                </a:pathLst>
              </a:custGeom>
              <a:gradFill rotWithShape="1">
                <a:gsLst>
                  <a:gs pos="0">
                    <a:srgbClr val="FFFFFF"/>
                  </a:gs>
                  <a:gs pos="100000">
                    <a:srgbClr val="C7C7C7"/>
                  </a:gs>
                </a:gsLst>
                <a:lin ang="5400000" scaled="1"/>
              </a:gradFill>
              <a:ln w="9525" cap="flat" cmpd="sng">
                <a:solidFill>
                  <a:schemeClr val="accent1"/>
                </a:solidFill>
                <a:prstDash val="solid"/>
                <a:round/>
                <a:headEnd type="none" w="med" len="med"/>
                <a:tailEnd type="none" w="med" len="med"/>
              </a:ln>
            </p:spPr>
            <p:txBody>
              <a:bodyPr/>
              <a:lstStyle/>
              <a:p>
                <a:endParaRPr lang="en-US"/>
              </a:p>
            </p:txBody>
          </p:sp>
          <p:sp>
            <p:nvSpPr>
              <p:cNvPr id="23" name="Freeform 41"/>
              <p:cNvSpPr>
                <a:spLocks/>
              </p:cNvSpPr>
              <p:nvPr/>
            </p:nvSpPr>
            <p:spPr bwMode="auto">
              <a:xfrm>
                <a:off x="2966" y="1660"/>
                <a:ext cx="26" cy="28"/>
              </a:xfrm>
              <a:custGeom>
                <a:avLst/>
                <a:gdLst>
                  <a:gd name="T0" fmla="*/ 24 w 31"/>
                  <a:gd name="T1" fmla="*/ 0 h 31"/>
                  <a:gd name="T2" fmla="*/ 26 w 31"/>
                  <a:gd name="T3" fmla="*/ 28 h 31"/>
                  <a:gd name="T4" fmla="*/ 24 w 31"/>
                  <a:gd name="T5" fmla="*/ 0 h 31"/>
                  <a:gd name="T6" fmla="*/ 0 60000 65536"/>
                  <a:gd name="T7" fmla="*/ 0 60000 65536"/>
                  <a:gd name="T8" fmla="*/ 0 60000 65536"/>
                  <a:gd name="T9" fmla="*/ 0 w 31"/>
                  <a:gd name="T10" fmla="*/ 0 h 31"/>
                  <a:gd name="T11" fmla="*/ 31 w 31"/>
                  <a:gd name="T12" fmla="*/ 31 h 31"/>
                </a:gdLst>
                <a:ahLst/>
                <a:cxnLst>
                  <a:cxn ang="T6">
                    <a:pos x="T0" y="T1"/>
                  </a:cxn>
                  <a:cxn ang="T7">
                    <a:pos x="T2" y="T3"/>
                  </a:cxn>
                  <a:cxn ang="T8">
                    <a:pos x="T4" y="T5"/>
                  </a:cxn>
                </a:cxnLst>
                <a:rect l="T9" t="T10" r="T11" b="T12"/>
                <a:pathLst>
                  <a:path w="31" h="31">
                    <a:moveTo>
                      <a:pt x="29" y="0"/>
                    </a:moveTo>
                    <a:cubicBezTo>
                      <a:pt x="31" y="31"/>
                      <a:pt x="31" y="31"/>
                      <a:pt x="31" y="31"/>
                    </a:cubicBezTo>
                    <a:cubicBezTo>
                      <a:pt x="31" y="31"/>
                      <a:pt x="0" y="20"/>
                      <a:pt x="29" y="0"/>
                    </a:cubicBezTo>
                    <a:close/>
                  </a:path>
                </a:pathLst>
              </a:custGeom>
              <a:gradFill rotWithShape="1">
                <a:gsLst>
                  <a:gs pos="0">
                    <a:srgbClr val="C7C7C7"/>
                  </a:gs>
                  <a:gs pos="100000">
                    <a:srgbClr val="FFFFFF"/>
                  </a:gs>
                </a:gsLst>
                <a:lin ang="5400000" scaled="1"/>
              </a:gradFill>
              <a:ln w="9525" cap="flat" cmpd="sng">
                <a:solidFill>
                  <a:schemeClr val="accent1"/>
                </a:solidFill>
                <a:prstDash val="solid"/>
                <a:round/>
                <a:headEnd type="none" w="med" len="med"/>
                <a:tailEnd type="none" w="med" len="med"/>
              </a:ln>
            </p:spPr>
            <p:txBody>
              <a:bodyPr/>
              <a:lstStyle/>
              <a:p>
                <a:endParaRPr lang="en-US"/>
              </a:p>
            </p:txBody>
          </p:sp>
          <p:sp>
            <p:nvSpPr>
              <p:cNvPr id="24" name="Freeform 42"/>
              <p:cNvSpPr>
                <a:spLocks/>
              </p:cNvSpPr>
              <p:nvPr/>
            </p:nvSpPr>
            <p:spPr bwMode="auto">
              <a:xfrm>
                <a:off x="3257" y="1587"/>
                <a:ext cx="79" cy="86"/>
              </a:xfrm>
              <a:custGeom>
                <a:avLst/>
                <a:gdLst>
                  <a:gd name="T0" fmla="*/ 4 w 90"/>
                  <a:gd name="T1" fmla="*/ 17 h 99"/>
                  <a:gd name="T2" fmla="*/ 14 w 90"/>
                  <a:gd name="T3" fmla="*/ 86 h 99"/>
                  <a:gd name="T4" fmla="*/ 79 w 90"/>
                  <a:gd name="T5" fmla="*/ 67 h 99"/>
                  <a:gd name="T6" fmla="*/ 57 w 90"/>
                  <a:gd name="T7" fmla="*/ 29 h 99"/>
                  <a:gd name="T8" fmla="*/ 30 w 90"/>
                  <a:gd name="T9" fmla="*/ 0 h 99"/>
                  <a:gd name="T10" fmla="*/ 4 w 90"/>
                  <a:gd name="T11" fmla="*/ 17 h 99"/>
                  <a:gd name="T12" fmla="*/ 0 60000 65536"/>
                  <a:gd name="T13" fmla="*/ 0 60000 65536"/>
                  <a:gd name="T14" fmla="*/ 0 60000 65536"/>
                  <a:gd name="T15" fmla="*/ 0 60000 65536"/>
                  <a:gd name="T16" fmla="*/ 0 60000 65536"/>
                  <a:gd name="T17" fmla="*/ 0 60000 65536"/>
                  <a:gd name="T18" fmla="*/ 0 w 90"/>
                  <a:gd name="T19" fmla="*/ 0 h 99"/>
                  <a:gd name="T20" fmla="*/ 90 w 90"/>
                  <a:gd name="T21" fmla="*/ 99 h 99"/>
                </a:gdLst>
                <a:ahLst/>
                <a:cxnLst>
                  <a:cxn ang="T12">
                    <a:pos x="T0" y="T1"/>
                  </a:cxn>
                  <a:cxn ang="T13">
                    <a:pos x="T2" y="T3"/>
                  </a:cxn>
                  <a:cxn ang="T14">
                    <a:pos x="T4" y="T5"/>
                  </a:cxn>
                  <a:cxn ang="T15">
                    <a:pos x="T6" y="T7"/>
                  </a:cxn>
                  <a:cxn ang="T16">
                    <a:pos x="T8" y="T9"/>
                  </a:cxn>
                  <a:cxn ang="T17">
                    <a:pos x="T10" y="T11"/>
                  </a:cxn>
                </a:cxnLst>
                <a:rect l="T18" t="T19" r="T20" b="T21"/>
                <a:pathLst>
                  <a:path w="90" h="99">
                    <a:moveTo>
                      <a:pt x="5" y="20"/>
                    </a:moveTo>
                    <a:cubicBezTo>
                      <a:pt x="29" y="16"/>
                      <a:pt x="16" y="99"/>
                      <a:pt x="16" y="99"/>
                    </a:cubicBezTo>
                    <a:cubicBezTo>
                      <a:pt x="16" y="86"/>
                      <a:pt x="90" y="77"/>
                      <a:pt x="90" y="77"/>
                    </a:cubicBezTo>
                    <a:cubicBezTo>
                      <a:pt x="90" y="77"/>
                      <a:pt x="67" y="46"/>
                      <a:pt x="65" y="33"/>
                    </a:cubicBezTo>
                    <a:cubicBezTo>
                      <a:pt x="63" y="20"/>
                      <a:pt x="34" y="0"/>
                      <a:pt x="34" y="0"/>
                    </a:cubicBezTo>
                    <a:cubicBezTo>
                      <a:pt x="34" y="0"/>
                      <a:pt x="0" y="20"/>
                      <a:pt x="5" y="20"/>
                    </a:cubicBezTo>
                    <a:close/>
                  </a:path>
                </a:pathLst>
              </a:custGeom>
              <a:solidFill>
                <a:srgbClr val="E8E8E8"/>
              </a:solidFill>
              <a:ln w="9525">
                <a:solidFill>
                  <a:schemeClr val="accent1"/>
                </a:solidFill>
                <a:round/>
                <a:headEnd/>
                <a:tailEnd/>
              </a:ln>
            </p:spPr>
            <p:txBody>
              <a:bodyPr/>
              <a:lstStyle/>
              <a:p>
                <a:endParaRPr lang="en-US"/>
              </a:p>
            </p:txBody>
          </p:sp>
        </p:grpSp>
      </p:grpSp>
      <p:sp>
        <p:nvSpPr>
          <p:cNvPr id="38" name="Line 43"/>
          <p:cNvSpPr>
            <a:spLocks noChangeShapeType="1"/>
          </p:cNvSpPr>
          <p:nvPr/>
        </p:nvSpPr>
        <p:spPr bwMode="gray">
          <a:xfrm flipV="1">
            <a:off x="6301381" y="1317377"/>
            <a:ext cx="709613" cy="420687"/>
          </a:xfrm>
          <a:prstGeom prst="line">
            <a:avLst/>
          </a:prstGeom>
          <a:noFill/>
          <a:ln w="19050">
            <a:solidFill>
              <a:srgbClr val="999999"/>
            </a:solidFill>
            <a:round/>
            <a:headEnd/>
            <a:tailEnd/>
          </a:ln>
        </p:spPr>
        <p:txBody>
          <a:bodyPr wrap="none" lIns="0" tIns="0" rIns="0" bIns="0"/>
          <a:lstStyle/>
          <a:p>
            <a:endParaRPr lang="en-US"/>
          </a:p>
        </p:txBody>
      </p:sp>
      <p:sp>
        <p:nvSpPr>
          <p:cNvPr id="39" name="Text Box 5"/>
          <p:cNvSpPr txBox="1">
            <a:spLocks noChangeArrowheads="1"/>
          </p:cNvSpPr>
          <p:nvPr/>
        </p:nvSpPr>
        <p:spPr bwMode="gray">
          <a:xfrm>
            <a:off x="7128469" y="399802"/>
            <a:ext cx="1879600" cy="182562"/>
          </a:xfrm>
          <a:prstGeom prst="rect">
            <a:avLst/>
          </a:prstGeom>
          <a:noFill/>
          <a:ln w="9525" algn="ctr">
            <a:noFill/>
            <a:miter lim="800000"/>
            <a:headEnd/>
            <a:tailEnd/>
          </a:ln>
        </p:spPr>
        <p:txBody>
          <a:bodyPr wrap="none" lIns="0" tIns="0" rIns="0" bIns="0">
            <a:spAutoFit/>
          </a:bodyPr>
          <a:lstStyle/>
          <a:p>
            <a:pPr>
              <a:spcBef>
                <a:spcPct val="15000"/>
              </a:spcBef>
            </a:pPr>
            <a:r>
              <a:rPr lang="en-US" sz="1200" b="1" dirty="0">
                <a:cs typeface="Arial" pitchFamily="34" charset="0"/>
              </a:rPr>
              <a:t>Better known competitors</a:t>
            </a:r>
          </a:p>
        </p:txBody>
      </p:sp>
      <p:sp>
        <p:nvSpPr>
          <p:cNvPr id="40" name="Rectangle 6_"/>
          <p:cNvSpPr>
            <a:spLocks noChangeArrowheads="1"/>
          </p:cNvSpPr>
          <p:nvPr/>
        </p:nvSpPr>
        <p:spPr bwMode="gray">
          <a:xfrm>
            <a:off x="7003056" y="349002"/>
            <a:ext cx="3450308" cy="976312"/>
          </a:xfrm>
          <a:prstGeom prst="rect">
            <a:avLst/>
          </a:prstGeom>
          <a:noFill/>
          <a:ln w="19050" algn="ctr">
            <a:solidFill>
              <a:srgbClr val="999999"/>
            </a:solidFill>
            <a:miter lim="800000"/>
            <a:headEnd/>
            <a:tailEnd/>
          </a:ln>
        </p:spPr>
        <p:txBody>
          <a:bodyPr wrap="none" lIns="0" tIns="0" rIns="0" bIns="0"/>
          <a:lstStyle/>
          <a:p>
            <a:endParaRPr lang="de-DE">
              <a:cs typeface="Arial" pitchFamily="34" charset="0"/>
            </a:endParaRPr>
          </a:p>
        </p:txBody>
      </p:sp>
      <p:sp>
        <p:nvSpPr>
          <p:cNvPr id="41" name="Text Box 45"/>
          <p:cNvSpPr txBox="1">
            <a:spLocks noChangeArrowheads="1"/>
          </p:cNvSpPr>
          <p:nvPr/>
        </p:nvSpPr>
        <p:spPr bwMode="gray">
          <a:xfrm>
            <a:off x="7128469" y="628402"/>
            <a:ext cx="3324895" cy="661720"/>
          </a:xfrm>
          <a:prstGeom prst="rect">
            <a:avLst/>
          </a:prstGeom>
          <a:noFill/>
          <a:ln w="9525" algn="ctr">
            <a:noFill/>
            <a:miter lim="800000"/>
            <a:headEnd/>
            <a:tailEnd/>
          </a:ln>
        </p:spPr>
        <p:txBody>
          <a:bodyPr wrap="square" lIns="0" tIns="0" rIns="0" bIns="0">
            <a:spAutoFit/>
          </a:bodyPr>
          <a:lstStyle/>
          <a:p>
            <a:pPr marL="127000" lvl="1" indent="-127000">
              <a:spcBef>
                <a:spcPct val="10000"/>
              </a:spcBef>
              <a:buFont typeface="Wingdings" pitchFamily="2" charset="2"/>
              <a:buChar char="§"/>
            </a:pPr>
            <a:r>
              <a:rPr lang="en-US" sz="1000" b="1" dirty="0" smtClean="0">
                <a:cs typeface="Arial" pitchFamily="34" charset="0"/>
              </a:rPr>
              <a:t>OEM: </a:t>
            </a:r>
            <a:r>
              <a:rPr lang="en-US" sz="1000" dirty="0" smtClean="0">
                <a:cs typeface="Arial" pitchFamily="34" charset="0"/>
              </a:rPr>
              <a:t>Toyota, etc.</a:t>
            </a:r>
          </a:p>
          <a:p>
            <a:pPr marL="127000" lvl="1" indent="-127000">
              <a:spcBef>
                <a:spcPct val="10000"/>
              </a:spcBef>
              <a:buFont typeface="Wingdings" pitchFamily="2" charset="2"/>
              <a:buChar char="§"/>
            </a:pPr>
            <a:r>
              <a:rPr lang="en-US" sz="1000" b="1" dirty="0" smtClean="0">
                <a:cs typeface="Arial" pitchFamily="34" charset="0"/>
              </a:rPr>
              <a:t>Tier-1 Suppliers: </a:t>
            </a:r>
            <a:r>
              <a:rPr lang="en-US" sz="1000" dirty="0" smtClean="0">
                <a:cs typeface="Arial" pitchFamily="34" charset="0"/>
              </a:rPr>
              <a:t>Continental, Delphi, etc.</a:t>
            </a:r>
          </a:p>
          <a:p>
            <a:pPr marL="127000" lvl="1" indent="-127000">
              <a:spcBef>
                <a:spcPct val="10000"/>
              </a:spcBef>
              <a:buFont typeface="Wingdings" pitchFamily="2" charset="2"/>
              <a:buChar char="§"/>
            </a:pPr>
            <a:r>
              <a:rPr lang="en-US" sz="1000" b="1" dirty="0" smtClean="0">
                <a:cs typeface="Arial" pitchFamily="34" charset="0"/>
              </a:rPr>
              <a:t>IT: </a:t>
            </a:r>
            <a:r>
              <a:rPr lang="en-US" sz="1000" dirty="0" smtClean="0">
                <a:cs typeface="Arial" pitchFamily="34" charset="0"/>
              </a:rPr>
              <a:t>Google, Baidu, </a:t>
            </a:r>
            <a:r>
              <a:rPr lang="en-US" sz="1000" dirty="0" err="1" smtClean="0">
                <a:cs typeface="Arial" pitchFamily="34" charset="0"/>
              </a:rPr>
              <a:t>etc</a:t>
            </a:r>
            <a:endParaRPr lang="en-US" sz="1000" dirty="0" smtClean="0">
              <a:solidFill>
                <a:srgbClr val="000000"/>
              </a:solidFill>
              <a:cs typeface="Arial" pitchFamily="34" charset="0"/>
            </a:endParaRPr>
          </a:p>
          <a:p>
            <a:pPr marL="127000" lvl="1" indent="-127000">
              <a:spcBef>
                <a:spcPct val="10000"/>
              </a:spcBef>
              <a:buFont typeface="Wingdings" pitchFamily="2" charset="2"/>
              <a:buChar char="§"/>
            </a:pPr>
            <a:r>
              <a:rPr lang="en-US" sz="1000" b="1" dirty="0" smtClean="0">
                <a:solidFill>
                  <a:srgbClr val="000000"/>
                </a:solidFill>
                <a:cs typeface="Arial" pitchFamily="34" charset="0"/>
              </a:rPr>
              <a:t>High profile startups</a:t>
            </a:r>
            <a:endParaRPr lang="en-US" sz="1000" dirty="0">
              <a:solidFill>
                <a:srgbClr val="000000"/>
              </a:solidFill>
              <a:cs typeface="Arial" pitchFamily="34" charset="0"/>
            </a:endParaRPr>
          </a:p>
        </p:txBody>
      </p:sp>
      <p:sp>
        <p:nvSpPr>
          <p:cNvPr id="43" name="Rectangle 7"/>
          <p:cNvSpPr>
            <a:spLocks noChangeArrowheads="1"/>
          </p:cNvSpPr>
          <p:nvPr/>
        </p:nvSpPr>
        <p:spPr bwMode="gray">
          <a:xfrm>
            <a:off x="477389" y="2991528"/>
            <a:ext cx="2703166" cy="741850"/>
          </a:xfrm>
          <a:prstGeom prst="rect">
            <a:avLst/>
          </a:prstGeom>
          <a:solidFill>
            <a:schemeClr val="bg1"/>
          </a:solidFill>
          <a:ln w="19050" algn="ctr">
            <a:solidFill>
              <a:srgbClr val="3366AA"/>
            </a:solidFill>
            <a:miter lim="800000"/>
            <a:headEnd/>
            <a:tailEnd/>
          </a:ln>
        </p:spPr>
        <p:txBody>
          <a:bodyPr wrap="none" lIns="0" tIns="0" rIns="0" bIns="0"/>
          <a:lstStyle/>
          <a:p>
            <a:endParaRPr lang="de-DE">
              <a:cs typeface="Arial" pitchFamily="34" charset="0"/>
            </a:endParaRPr>
          </a:p>
        </p:txBody>
      </p:sp>
      <p:sp>
        <p:nvSpPr>
          <p:cNvPr id="44" name="Text Box 5_"/>
          <p:cNvSpPr txBox="1">
            <a:spLocks noChangeArrowheads="1"/>
          </p:cNvSpPr>
          <p:nvPr/>
        </p:nvSpPr>
        <p:spPr bwMode="gray">
          <a:xfrm>
            <a:off x="636785" y="3194778"/>
            <a:ext cx="2323447" cy="369332"/>
          </a:xfrm>
          <a:prstGeom prst="rect">
            <a:avLst/>
          </a:prstGeom>
          <a:solidFill>
            <a:schemeClr val="bg1"/>
          </a:solidFill>
          <a:ln w="9525" algn="ctr">
            <a:noFill/>
            <a:miter lim="800000"/>
            <a:headEnd/>
            <a:tailEnd/>
          </a:ln>
        </p:spPr>
        <p:txBody>
          <a:bodyPr wrap="square" lIns="0" tIns="0" rIns="0" bIns="0">
            <a:spAutoFit/>
          </a:bodyPr>
          <a:lstStyle/>
          <a:p>
            <a:pPr>
              <a:spcBef>
                <a:spcPct val="15000"/>
              </a:spcBef>
            </a:pPr>
            <a:r>
              <a:rPr lang="en-US" sz="1200" b="1" dirty="0">
                <a:cs typeface="Arial" pitchFamily="34" charset="0"/>
              </a:rPr>
              <a:t>Lesser known competitors</a:t>
            </a:r>
            <a:r>
              <a:rPr lang="en-US" sz="1200" b="1" dirty="0" smtClean="0">
                <a:cs typeface="Arial" pitchFamily="34" charset="0"/>
              </a:rPr>
              <a:t>, often surprised us</a:t>
            </a:r>
            <a:endParaRPr lang="en-US" sz="1200" b="1" dirty="0">
              <a:cs typeface="Arial" pitchFamily="34" charset="0"/>
            </a:endParaRPr>
          </a:p>
        </p:txBody>
      </p:sp>
    </p:spTree>
    <p:extLst>
      <p:ext uri="{BB962C8B-B14F-4D97-AF65-F5344CB8AC3E}">
        <p14:creationId xmlns:p14="http://schemas.microsoft.com/office/powerpoint/2010/main" val="1223229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5691"/>
                </a:solidFill>
                <a:latin typeface="+mn-lt"/>
                <a:ea typeface="+mn-ea"/>
                <a:cs typeface="+mn-ea"/>
              </a:rPr>
              <a:t>Artificial Intelligence innovation model: who will dominate?</a:t>
            </a:r>
          </a:p>
        </p:txBody>
      </p:sp>
      <p:pic>
        <p:nvPicPr>
          <p:cNvPr id="7" name="Picture 6"/>
          <p:cNvPicPr>
            <a:picLocks noChangeAspect="1"/>
          </p:cNvPicPr>
          <p:nvPr/>
        </p:nvPicPr>
        <p:blipFill rotWithShape="1">
          <a:blip r:embed="rId2"/>
          <a:srcRect t="49430"/>
          <a:stretch/>
        </p:blipFill>
        <p:spPr>
          <a:xfrm>
            <a:off x="1668389" y="1501129"/>
            <a:ext cx="7514278" cy="3701477"/>
          </a:xfrm>
          <a:prstGeom prst="rect">
            <a:avLst/>
          </a:prstGeom>
        </p:spPr>
      </p:pic>
    </p:spTree>
    <p:extLst>
      <p:ext uri="{BB962C8B-B14F-4D97-AF65-F5344CB8AC3E}">
        <p14:creationId xmlns:p14="http://schemas.microsoft.com/office/powerpoint/2010/main" val="395436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0"/>
              </a:spcAft>
            </a:pPr>
            <a:r>
              <a:rPr lang="en-US" dirty="0" smtClean="0">
                <a:solidFill>
                  <a:srgbClr val="005691"/>
                </a:solidFill>
                <a:latin typeface="+mn-lt"/>
                <a:ea typeface="+mn-ea"/>
                <a:cs typeface="+mn-ea"/>
              </a:rPr>
              <a:t>Solutions A: plans </a:t>
            </a:r>
            <a:r>
              <a:rPr lang="en-US" dirty="0">
                <a:solidFill>
                  <a:srgbClr val="005691"/>
                </a:solidFill>
                <a:latin typeface="+mn-lt"/>
                <a:ea typeface="+mn-ea"/>
                <a:cs typeface="+mn-ea"/>
              </a:rPr>
              <a:t>to learn </a:t>
            </a:r>
            <a:r>
              <a:rPr lang="en-US" dirty="0" smtClean="0">
                <a:solidFill>
                  <a:srgbClr val="005691"/>
                </a:solidFill>
                <a:latin typeface="+mn-lt"/>
                <a:ea typeface="+mn-ea"/>
                <a:cs typeface="+mn-ea"/>
              </a:rPr>
              <a:t>rather than plan </a:t>
            </a:r>
            <a:r>
              <a:rPr lang="en-US" dirty="0">
                <a:solidFill>
                  <a:srgbClr val="005691"/>
                </a:solidFill>
                <a:latin typeface="+mn-lt"/>
                <a:ea typeface="+mn-ea"/>
                <a:cs typeface="+mn-ea"/>
              </a:rPr>
              <a:t>to </a:t>
            </a:r>
            <a:r>
              <a:rPr lang="en-US" dirty="0" smtClean="0">
                <a:solidFill>
                  <a:srgbClr val="005691"/>
                </a:solidFill>
                <a:latin typeface="+mn-lt"/>
                <a:ea typeface="+mn-ea"/>
                <a:cs typeface="+mn-ea"/>
              </a:rPr>
              <a:t>execute</a:t>
            </a:r>
            <a:endParaRPr lang="en-US" dirty="0">
              <a:solidFill>
                <a:srgbClr val="005691"/>
              </a:solidFill>
              <a:latin typeface="+mn-lt"/>
              <a:ea typeface="+mn-ea"/>
              <a:cs typeface="+mn-ea"/>
            </a:endParaRPr>
          </a:p>
        </p:txBody>
      </p:sp>
      <p:sp>
        <p:nvSpPr>
          <p:cNvPr id="6" name="AutoShape 3"/>
          <p:cNvSpPr>
            <a:spLocks noChangeArrowheads="1"/>
          </p:cNvSpPr>
          <p:nvPr>
            <p:custDataLst>
              <p:tags r:id="rId1"/>
            </p:custDataLst>
          </p:nvPr>
        </p:nvSpPr>
        <p:spPr bwMode="auto">
          <a:xfrm>
            <a:off x="1812404" y="1213473"/>
            <a:ext cx="3275282" cy="3888057"/>
          </a:xfrm>
          <a:prstGeom prst="homePlate">
            <a:avLst>
              <a:gd name="adj" fmla="val 13125"/>
            </a:avLst>
          </a:prstGeom>
          <a:solidFill>
            <a:srgbClr val="DFE6ED"/>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sz="1620" dirty="0"/>
          </a:p>
        </p:txBody>
      </p:sp>
      <p:sp>
        <p:nvSpPr>
          <p:cNvPr id="7" name="AutoShape 4"/>
          <p:cNvSpPr>
            <a:spLocks noChangeArrowheads="1"/>
          </p:cNvSpPr>
          <p:nvPr>
            <p:custDataLst>
              <p:tags r:id="rId2"/>
            </p:custDataLst>
          </p:nvPr>
        </p:nvSpPr>
        <p:spPr bwMode="auto">
          <a:xfrm flipH="1">
            <a:off x="5921862" y="1213473"/>
            <a:ext cx="3275281" cy="3888057"/>
          </a:xfrm>
          <a:prstGeom prst="homePlate">
            <a:avLst>
              <a:gd name="adj" fmla="val 13125"/>
            </a:avLst>
          </a:prstGeom>
          <a:solidFill>
            <a:srgbClr val="DFE6ED"/>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sz="1620" dirty="0"/>
          </a:p>
        </p:txBody>
      </p:sp>
      <p:sp>
        <p:nvSpPr>
          <p:cNvPr id="8" name="Text Box 5"/>
          <p:cNvSpPr txBox="1">
            <a:spLocks noChangeArrowheads="1"/>
          </p:cNvSpPr>
          <p:nvPr>
            <p:custDataLst>
              <p:tags r:id="rId3"/>
            </p:custDataLst>
          </p:nvPr>
        </p:nvSpPr>
        <p:spPr bwMode="gray">
          <a:xfrm>
            <a:off x="1942387" y="1332030"/>
            <a:ext cx="2461103" cy="249299"/>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defRPr>
            </a:lvl1pPr>
            <a:lvl2pPr marL="177800" indent="-177800">
              <a:defRPr>
                <a:solidFill>
                  <a:schemeClr val="tx1"/>
                </a:solidFill>
                <a:latin typeface="Arial" panose="020B0604020202020204" pitchFamily="34" charset="0"/>
              </a:defRPr>
            </a:lvl2pPr>
            <a:lvl3pPr marL="355600" indent="-177800">
              <a:defRPr>
                <a:solidFill>
                  <a:schemeClr val="tx1"/>
                </a:solidFill>
                <a:latin typeface="Arial" panose="020B0604020202020204" pitchFamily="34" charset="0"/>
              </a:defRPr>
            </a:lvl3pPr>
            <a:lvl4pPr marL="474663" indent="-119063">
              <a:defRPr>
                <a:solidFill>
                  <a:schemeClr val="tx1"/>
                </a:solidFill>
                <a:latin typeface="Arial" panose="020B0604020202020204" pitchFamily="34" charset="0"/>
              </a:defRPr>
            </a:lvl4pPr>
            <a:lvl5pPr marL="474663">
              <a:defRPr>
                <a:solidFill>
                  <a:schemeClr val="tx1"/>
                </a:solidFill>
                <a:latin typeface="Arial" panose="020B0604020202020204" pitchFamily="34" charset="0"/>
              </a:defRPr>
            </a:lvl5pPr>
            <a:lvl6pPr marL="931863" fontAlgn="base">
              <a:spcBef>
                <a:spcPct val="0"/>
              </a:spcBef>
              <a:spcAft>
                <a:spcPct val="0"/>
              </a:spcAft>
              <a:defRPr>
                <a:solidFill>
                  <a:schemeClr val="tx1"/>
                </a:solidFill>
                <a:latin typeface="Arial" panose="020B0604020202020204" pitchFamily="34" charset="0"/>
              </a:defRPr>
            </a:lvl6pPr>
            <a:lvl7pPr marL="1389063" fontAlgn="base">
              <a:spcBef>
                <a:spcPct val="0"/>
              </a:spcBef>
              <a:spcAft>
                <a:spcPct val="0"/>
              </a:spcAft>
              <a:defRPr>
                <a:solidFill>
                  <a:schemeClr val="tx1"/>
                </a:solidFill>
                <a:latin typeface="Arial" panose="020B0604020202020204" pitchFamily="34" charset="0"/>
              </a:defRPr>
            </a:lvl7pPr>
            <a:lvl8pPr marL="1846263" fontAlgn="base">
              <a:spcBef>
                <a:spcPct val="0"/>
              </a:spcBef>
              <a:spcAft>
                <a:spcPct val="0"/>
              </a:spcAft>
              <a:defRPr>
                <a:solidFill>
                  <a:schemeClr val="tx1"/>
                </a:solidFill>
                <a:latin typeface="Arial" panose="020B0604020202020204" pitchFamily="34" charset="0"/>
              </a:defRPr>
            </a:lvl8pPr>
            <a:lvl9pPr marL="2303463" fontAlgn="base">
              <a:spcBef>
                <a:spcPct val="0"/>
              </a:spcBef>
              <a:spcAft>
                <a:spcPct val="0"/>
              </a:spcAft>
              <a:defRPr>
                <a:solidFill>
                  <a:schemeClr val="tx1"/>
                </a:solidFill>
                <a:latin typeface="Arial" panose="020B0604020202020204" pitchFamily="34" charset="0"/>
              </a:defRPr>
            </a:lvl9pPr>
          </a:lstStyle>
          <a:p>
            <a:r>
              <a:rPr lang="en-US" altLang="en-US" sz="1620" b="1" dirty="0"/>
              <a:t>Plan to learn</a:t>
            </a:r>
          </a:p>
        </p:txBody>
      </p:sp>
      <p:sp>
        <p:nvSpPr>
          <p:cNvPr id="9" name="Text Box 6"/>
          <p:cNvSpPr txBox="1">
            <a:spLocks noChangeArrowheads="1"/>
          </p:cNvSpPr>
          <p:nvPr>
            <p:custDataLst>
              <p:tags r:id="rId4"/>
            </p:custDataLst>
          </p:nvPr>
        </p:nvSpPr>
        <p:spPr bwMode="gray">
          <a:xfrm>
            <a:off x="6464646" y="1332030"/>
            <a:ext cx="2668219" cy="249299"/>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a:solidFill>
                  <a:schemeClr val="tx1"/>
                </a:solidFill>
                <a:latin typeface="Arial" panose="020B0604020202020204" pitchFamily="34" charset="0"/>
              </a:defRPr>
            </a:lvl1pPr>
            <a:lvl2pPr marL="177800" indent="-177800">
              <a:defRPr>
                <a:solidFill>
                  <a:schemeClr val="tx1"/>
                </a:solidFill>
                <a:latin typeface="Arial" panose="020B0604020202020204" pitchFamily="34" charset="0"/>
              </a:defRPr>
            </a:lvl2pPr>
            <a:lvl3pPr marL="355600" indent="-177800">
              <a:defRPr>
                <a:solidFill>
                  <a:schemeClr val="tx1"/>
                </a:solidFill>
                <a:latin typeface="Arial" panose="020B0604020202020204" pitchFamily="34" charset="0"/>
              </a:defRPr>
            </a:lvl3pPr>
            <a:lvl4pPr marL="474663" indent="-119063">
              <a:defRPr>
                <a:solidFill>
                  <a:schemeClr val="tx1"/>
                </a:solidFill>
                <a:latin typeface="Arial" panose="020B0604020202020204" pitchFamily="34" charset="0"/>
              </a:defRPr>
            </a:lvl4pPr>
            <a:lvl5pPr marL="474663">
              <a:defRPr>
                <a:solidFill>
                  <a:schemeClr val="tx1"/>
                </a:solidFill>
                <a:latin typeface="Arial" panose="020B0604020202020204" pitchFamily="34" charset="0"/>
              </a:defRPr>
            </a:lvl5pPr>
            <a:lvl6pPr marL="931863" fontAlgn="base">
              <a:spcBef>
                <a:spcPct val="0"/>
              </a:spcBef>
              <a:spcAft>
                <a:spcPct val="0"/>
              </a:spcAft>
              <a:defRPr>
                <a:solidFill>
                  <a:schemeClr val="tx1"/>
                </a:solidFill>
                <a:latin typeface="Arial" panose="020B0604020202020204" pitchFamily="34" charset="0"/>
              </a:defRPr>
            </a:lvl6pPr>
            <a:lvl7pPr marL="1389063" fontAlgn="base">
              <a:spcBef>
                <a:spcPct val="0"/>
              </a:spcBef>
              <a:spcAft>
                <a:spcPct val="0"/>
              </a:spcAft>
              <a:defRPr>
                <a:solidFill>
                  <a:schemeClr val="tx1"/>
                </a:solidFill>
                <a:latin typeface="Arial" panose="020B0604020202020204" pitchFamily="34" charset="0"/>
              </a:defRPr>
            </a:lvl7pPr>
            <a:lvl8pPr marL="1846263" fontAlgn="base">
              <a:spcBef>
                <a:spcPct val="0"/>
              </a:spcBef>
              <a:spcAft>
                <a:spcPct val="0"/>
              </a:spcAft>
              <a:defRPr>
                <a:solidFill>
                  <a:schemeClr val="tx1"/>
                </a:solidFill>
                <a:latin typeface="Arial" panose="020B0604020202020204" pitchFamily="34" charset="0"/>
              </a:defRPr>
            </a:lvl8pPr>
            <a:lvl9pPr marL="2303463" fontAlgn="base">
              <a:spcBef>
                <a:spcPct val="0"/>
              </a:spcBef>
              <a:spcAft>
                <a:spcPct val="0"/>
              </a:spcAft>
              <a:defRPr>
                <a:solidFill>
                  <a:schemeClr val="tx1"/>
                </a:solidFill>
                <a:latin typeface="Arial" panose="020B0604020202020204" pitchFamily="34" charset="0"/>
              </a:defRPr>
            </a:lvl9pPr>
          </a:lstStyle>
          <a:p>
            <a:r>
              <a:rPr lang="en-US" altLang="en-US" sz="1620" b="1" dirty="0"/>
              <a:t>Plan to execute</a:t>
            </a:r>
          </a:p>
        </p:txBody>
      </p:sp>
      <p:sp>
        <p:nvSpPr>
          <p:cNvPr id="10" name="Text Box 11"/>
          <p:cNvSpPr txBox="1">
            <a:spLocks noChangeArrowheads="1"/>
          </p:cNvSpPr>
          <p:nvPr>
            <p:custDataLst>
              <p:tags r:id="rId5"/>
            </p:custDataLst>
          </p:nvPr>
        </p:nvSpPr>
        <p:spPr bwMode="gray">
          <a:xfrm>
            <a:off x="7984446" y="2511949"/>
            <a:ext cx="412803" cy="302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lvl1pPr defTabSz="762000">
              <a:defRPr>
                <a:solidFill>
                  <a:schemeClr val="tx1"/>
                </a:solidFill>
                <a:latin typeface="Arial" panose="020B0604020202020204" pitchFamily="34" charset="0"/>
              </a:defRPr>
            </a:lvl1pPr>
            <a:lvl2pPr defTabSz="762000">
              <a:defRPr>
                <a:solidFill>
                  <a:schemeClr val="tx1"/>
                </a:solidFill>
                <a:latin typeface="Arial" panose="020B0604020202020204" pitchFamily="34" charset="0"/>
              </a:defRPr>
            </a:lvl2pPr>
            <a:lvl3pPr defTabSz="762000">
              <a:defRPr>
                <a:solidFill>
                  <a:schemeClr val="tx1"/>
                </a:solidFill>
                <a:latin typeface="Arial" panose="020B0604020202020204" pitchFamily="34" charset="0"/>
              </a:defRPr>
            </a:lvl3pPr>
            <a:lvl4pPr defTabSz="762000">
              <a:defRPr>
                <a:solidFill>
                  <a:schemeClr val="tx1"/>
                </a:solidFill>
                <a:latin typeface="Arial" panose="020B0604020202020204" pitchFamily="34" charset="0"/>
              </a:defRPr>
            </a:lvl4pPr>
            <a:lvl5pPr defTabSz="762000">
              <a:defRPr>
                <a:solidFill>
                  <a:schemeClr val="tx1"/>
                </a:solidFill>
                <a:latin typeface="Arial" panose="020B0604020202020204" pitchFamily="34" charset="0"/>
              </a:defRPr>
            </a:lvl5pPr>
            <a:lvl6pPr defTabSz="762000" fontAlgn="base">
              <a:spcBef>
                <a:spcPct val="0"/>
              </a:spcBef>
              <a:spcAft>
                <a:spcPct val="0"/>
              </a:spcAft>
              <a:defRPr>
                <a:solidFill>
                  <a:schemeClr val="tx1"/>
                </a:solidFill>
                <a:latin typeface="Arial" panose="020B0604020202020204" pitchFamily="34" charset="0"/>
              </a:defRPr>
            </a:lvl6pPr>
            <a:lvl7pPr defTabSz="762000" fontAlgn="base">
              <a:spcBef>
                <a:spcPct val="0"/>
              </a:spcBef>
              <a:spcAft>
                <a:spcPct val="0"/>
              </a:spcAft>
              <a:defRPr>
                <a:solidFill>
                  <a:schemeClr val="tx1"/>
                </a:solidFill>
                <a:latin typeface="Arial" panose="020B0604020202020204" pitchFamily="34" charset="0"/>
              </a:defRPr>
            </a:lvl7pPr>
            <a:lvl8pPr defTabSz="762000" fontAlgn="base">
              <a:spcBef>
                <a:spcPct val="0"/>
              </a:spcBef>
              <a:spcAft>
                <a:spcPct val="0"/>
              </a:spcAft>
              <a:defRPr>
                <a:solidFill>
                  <a:schemeClr val="tx1"/>
                </a:solidFill>
                <a:latin typeface="Arial" panose="020B0604020202020204" pitchFamily="34" charset="0"/>
              </a:defRPr>
            </a:lvl8pPr>
            <a:lvl9pPr defTabSz="762000" fontAlgn="base">
              <a:spcBef>
                <a:spcPct val="0"/>
              </a:spcBef>
              <a:spcAft>
                <a:spcPct val="0"/>
              </a:spcAft>
              <a:defRPr>
                <a:solidFill>
                  <a:schemeClr val="tx1"/>
                </a:solidFill>
                <a:latin typeface="Arial" panose="020B0604020202020204" pitchFamily="34" charset="0"/>
              </a:defRPr>
            </a:lvl9pPr>
          </a:lstStyle>
          <a:p>
            <a:pPr algn="ctr" eaLnBrk="0" hangingPunct="0">
              <a:buSzPct val="115000"/>
              <a:buFont typeface="Symbol" panose="05050102010706020507" pitchFamily="18" charset="2"/>
              <a:buNone/>
            </a:pPr>
            <a:r>
              <a:rPr lang="en-US" altLang="en-US" sz="990" dirty="0"/>
              <a:t>Launch</a:t>
            </a:r>
            <a:br>
              <a:rPr lang="en-US" altLang="en-US" sz="990" dirty="0"/>
            </a:br>
            <a:r>
              <a:rPr lang="en-US" altLang="en-US" sz="990" dirty="0"/>
              <a:t> Date</a:t>
            </a:r>
          </a:p>
        </p:txBody>
      </p:sp>
      <p:sp>
        <p:nvSpPr>
          <p:cNvPr id="11" name="AutoShape 15"/>
          <p:cNvSpPr>
            <a:spLocks noChangeArrowheads="1"/>
          </p:cNvSpPr>
          <p:nvPr>
            <p:custDataLst>
              <p:tags r:id="rId6"/>
            </p:custDataLst>
          </p:nvPr>
        </p:nvSpPr>
        <p:spPr bwMode="gray">
          <a:xfrm>
            <a:off x="8178706" y="2990457"/>
            <a:ext cx="932733" cy="421373"/>
          </a:xfrm>
          <a:prstGeom prst="chevron">
            <a:avLst>
              <a:gd name="adj" fmla="val 15966"/>
            </a:avLst>
          </a:prstGeom>
          <a:solidFill>
            <a:srgbClr val="FFFFFF"/>
          </a:solidFill>
          <a:ln w="9525" algn="ctr">
            <a:solidFill>
              <a:srgbClr val="999999"/>
            </a:solidFill>
            <a:prstDash val="lg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a:endParaRPr lang="de-DE" altLang="en-US" sz="1080" b="1"/>
          </a:p>
        </p:txBody>
      </p:sp>
      <p:sp>
        <p:nvSpPr>
          <p:cNvPr id="12" name="Text Box 16"/>
          <p:cNvSpPr txBox="1">
            <a:spLocks noChangeArrowheads="1"/>
          </p:cNvSpPr>
          <p:nvPr>
            <p:custDataLst>
              <p:tags r:id="rId7"/>
            </p:custDataLst>
          </p:nvPr>
        </p:nvSpPr>
        <p:spPr bwMode="gray">
          <a:xfrm>
            <a:off x="8252982" y="3050936"/>
            <a:ext cx="785610" cy="30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762000">
              <a:defRPr>
                <a:solidFill>
                  <a:schemeClr val="tx1"/>
                </a:solidFill>
                <a:latin typeface="Arial" panose="020B0604020202020204" pitchFamily="34" charset="0"/>
              </a:defRPr>
            </a:lvl1pPr>
            <a:lvl2pPr defTabSz="762000">
              <a:defRPr>
                <a:solidFill>
                  <a:schemeClr val="tx1"/>
                </a:solidFill>
                <a:latin typeface="Arial" panose="020B0604020202020204" pitchFamily="34" charset="0"/>
              </a:defRPr>
            </a:lvl2pPr>
            <a:lvl3pPr defTabSz="762000">
              <a:defRPr>
                <a:solidFill>
                  <a:schemeClr val="tx1"/>
                </a:solidFill>
                <a:latin typeface="Arial" panose="020B0604020202020204" pitchFamily="34" charset="0"/>
              </a:defRPr>
            </a:lvl3pPr>
            <a:lvl4pPr defTabSz="762000">
              <a:defRPr>
                <a:solidFill>
                  <a:schemeClr val="tx1"/>
                </a:solidFill>
                <a:latin typeface="Arial" panose="020B0604020202020204" pitchFamily="34" charset="0"/>
              </a:defRPr>
            </a:lvl4pPr>
            <a:lvl5pPr defTabSz="762000">
              <a:defRPr>
                <a:solidFill>
                  <a:schemeClr val="tx1"/>
                </a:solidFill>
                <a:latin typeface="Arial" panose="020B0604020202020204" pitchFamily="34" charset="0"/>
              </a:defRPr>
            </a:lvl5pPr>
            <a:lvl6pPr defTabSz="762000" fontAlgn="base">
              <a:spcBef>
                <a:spcPct val="0"/>
              </a:spcBef>
              <a:spcAft>
                <a:spcPct val="0"/>
              </a:spcAft>
              <a:defRPr>
                <a:solidFill>
                  <a:schemeClr val="tx1"/>
                </a:solidFill>
                <a:latin typeface="Arial" panose="020B0604020202020204" pitchFamily="34" charset="0"/>
              </a:defRPr>
            </a:lvl6pPr>
            <a:lvl7pPr defTabSz="762000" fontAlgn="base">
              <a:spcBef>
                <a:spcPct val="0"/>
              </a:spcBef>
              <a:spcAft>
                <a:spcPct val="0"/>
              </a:spcAft>
              <a:defRPr>
                <a:solidFill>
                  <a:schemeClr val="tx1"/>
                </a:solidFill>
                <a:latin typeface="Arial" panose="020B0604020202020204" pitchFamily="34" charset="0"/>
              </a:defRPr>
            </a:lvl7pPr>
            <a:lvl8pPr defTabSz="762000" fontAlgn="base">
              <a:spcBef>
                <a:spcPct val="0"/>
              </a:spcBef>
              <a:spcAft>
                <a:spcPct val="0"/>
              </a:spcAft>
              <a:defRPr>
                <a:solidFill>
                  <a:schemeClr val="tx1"/>
                </a:solidFill>
                <a:latin typeface="Arial" panose="020B0604020202020204" pitchFamily="34" charset="0"/>
              </a:defRPr>
            </a:lvl8pPr>
            <a:lvl9pPr defTabSz="762000" fontAlgn="base">
              <a:spcBef>
                <a:spcPct val="0"/>
              </a:spcBef>
              <a:spcAft>
                <a:spcPct val="0"/>
              </a:spcAft>
              <a:defRPr>
                <a:solidFill>
                  <a:schemeClr val="tx1"/>
                </a:solidFill>
                <a:latin typeface="Arial" panose="020B0604020202020204" pitchFamily="34" charset="0"/>
              </a:defRPr>
            </a:lvl9pPr>
          </a:lstStyle>
          <a:p>
            <a:pPr algn="ctr"/>
            <a:r>
              <a:rPr lang="en-US" altLang="en-US" sz="990" b="1" dirty="0">
                <a:solidFill>
                  <a:srgbClr val="999999"/>
                </a:solidFill>
              </a:rPr>
              <a:t>Market </a:t>
            </a:r>
            <a:br>
              <a:rPr lang="en-US" altLang="en-US" sz="990" b="1" dirty="0">
                <a:solidFill>
                  <a:srgbClr val="999999"/>
                </a:solidFill>
              </a:rPr>
            </a:br>
            <a:r>
              <a:rPr lang="en-US" altLang="en-US" sz="990" b="1" dirty="0">
                <a:solidFill>
                  <a:srgbClr val="999999"/>
                </a:solidFill>
              </a:rPr>
              <a:t>and sell</a:t>
            </a:r>
          </a:p>
        </p:txBody>
      </p:sp>
      <p:sp>
        <p:nvSpPr>
          <p:cNvPr id="13" name="AutoShape 17"/>
          <p:cNvSpPr>
            <a:spLocks noChangeArrowheads="1"/>
          </p:cNvSpPr>
          <p:nvPr>
            <p:custDataLst>
              <p:tags r:id="rId8"/>
            </p:custDataLst>
          </p:nvPr>
        </p:nvSpPr>
        <p:spPr bwMode="gray">
          <a:xfrm>
            <a:off x="7314534" y="2990457"/>
            <a:ext cx="931305" cy="421373"/>
          </a:xfrm>
          <a:prstGeom prst="chevron">
            <a:avLst>
              <a:gd name="adj" fmla="val 15921"/>
            </a:avLst>
          </a:prstGeom>
          <a:solidFill>
            <a:srgbClr val="DDDDDD"/>
          </a:solidFill>
          <a:ln w="9525" algn="ctr">
            <a:solidFill>
              <a:srgbClr val="99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0" hangingPunct="0">
              <a:buSzPct val="115000"/>
              <a:buFont typeface="Symbol" panose="05050102010706020507" pitchFamily="18" charset="2"/>
              <a:buNone/>
            </a:pPr>
            <a:endParaRPr lang="de-DE" altLang="en-US" sz="1080" b="1"/>
          </a:p>
        </p:txBody>
      </p:sp>
      <p:sp>
        <p:nvSpPr>
          <p:cNvPr id="14" name="Text Box 18"/>
          <p:cNvSpPr txBox="1">
            <a:spLocks noChangeArrowheads="1"/>
          </p:cNvSpPr>
          <p:nvPr>
            <p:custDataLst>
              <p:tags r:id="rId9"/>
            </p:custDataLst>
          </p:nvPr>
        </p:nvSpPr>
        <p:spPr bwMode="gray">
          <a:xfrm>
            <a:off x="7387382" y="3050936"/>
            <a:ext cx="785610" cy="30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762000">
              <a:defRPr>
                <a:solidFill>
                  <a:schemeClr val="tx1"/>
                </a:solidFill>
                <a:latin typeface="Arial" panose="020B0604020202020204" pitchFamily="34" charset="0"/>
              </a:defRPr>
            </a:lvl1pPr>
            <a:lvl2pPr defTabSz="762000">
              <a:defRPr>
                <a:solidFill>
                  <a:schemeClr val="tx1"/>
                </a:solidFill>
                <a:latin typeface="Arial" panose="020B0604020202020204" pitchFamily="34" charset="0"/>
              </a:defRPr>
            </a:lvl2pPr>
            <a:lvl3pPr defTabSz="762000">
              <a:defRPr>
                <a:solidFill>
                  <a:schemeClr val="tx1"/>
                </a:solidFill>
                <a:latin typeface="Arial" panose="020B0604020202020204" pitchFamily="34" charset="0"/>
              </a:defRPr>
            </a:lvl3pPr>
            <a:lvl4pPr defTabSz="762000">
              <a:defRPr>
                <a:solidFill>
                  <a:schemeClr val="tx1"/>
                </a:solidFill>
                <a:latin typeface="Arial" panose="020B0604020202020204" pitchFamily="34" charset="0"/>
              </a:defRPr>
            </a:lvl4pPr>
            <a:lvl5pPr defTabSz="762000">
              <a:defRPr>
                <a:solidFill>
                  <a:schemeClr val="tx1"/>
                </a:solidFill>
                <a:latin typeface="Arial" panose="020B0604020202020204" pitchFamily="34" charset="0"/>
              </a:defRPr>
            </a:lvl5pPr>
            <a:lvl6pPr defTabSz="762000" fontAlgn="base">
              <a:spcBef>
                <a:spcPct val="0"/>
              </a:spcBef>
              <a:spcAft>
                <a:spcPct val="0"/>
              </a:spcAft>
              <a:defRPr>
                <a:solidFill>
                  <a:schemeClr val="tx1"/>
                </a:solidFill>
                <a:latin typeface="Arial" panose="020B0604020202020204" pitchFamily="34" charset="0"/>
              </a:defRPr>
            </a:lvl6pPr>
            <a:lvl7pPr defTabSz="762000" fontAlgn="base">
              <a:spcBef>
                <a:spcPct val="0"/>
              </a:spcBef>
              <a:spcAft>
                <a:spcPct val="0"/>
              </a:spcAft>
              <a:defRPr>
                <a:solidFill>
                  <a:schemeClr val="tx1"/>
                </a:solidFill>
                <a:latin typeface="Arial" panose="020B0604020202020204" pitchFamily="34" charset="0"/>
              </a:defRPr>
            </a:lvl7pPr>
            <a:lvl8pPr defTabSz="762000" fontAlgn="base">
              <a:spcBef>
                <a:spcPct val="0"/>
              </a:spcBef>
              <a:spcAft>
                <a:spcPct val="0"/>
              </a:spcAft>
              <a:defRPr>
                <a:solidFill>
                  <a:schemeClr val="tx1"/>
                </a:solidFill>
                <a:latin typeface="Arial" panose="020B0604020202020204" pitchFamily="34" charset="0"/>
              </a:defRPr>
            </a:lvl8pPr>
            <a:lvl9pPr defTabSz="762000" fontAlgn="base">
              <a:spcBef>
                <a:spcPct val="0"/>
              </a:spcBef>
              <a:spcAft>
                <a:spcPct val="0"/>
              </a:spcAft>
              <a:defRPr>
                <a:solidFill>
                  <a:schemeClr val="tx1"/>
                </a:solidFill>
                <a:latin typeface="Arial" panose="020B0604020202020204" pitchFamily="34" charset="0"/>
              </a:defRPr>
            </a:lvl9pPr>
          </a:lstStyle>
          <a:p>
            <a:pPr algn="ctr"/>
            <a:r>
              <a:rPr lang="en-US" altLang="en-US" sz="990" b="1" dirty="0"/>
              <a:t>Develop</a:t>
            </a:r>
          </a:p>
          <a:p>
            <a:pPr algn="ctr"/>
            <a:r>
              <a:rPr lang="en-US" altLang="en-US" sz="990" b="1" dirty="0"/>
              <a:t>product</a:t>
            </a:r>
          </a:p>
        </p:txBody>
      </p:sp>
      <p:sp>
        <p:nvSpPr>
          <p:cNvPr id="15" name="AutoShape 19"/>
          <p:cNvSpPr>
            <a:spLocks noChangeArrowheads="1"/>
          </p:cNvSpPr>
          <p:nvPr>
            <p:custDataLst>
              <p:tags r:id="rId10"/>
            </p:custDataLst>
          </p:nvPr>
        </p:nvSpPr>
        <p:spPr bwMode="gray">
          <a:xfrm>
            <a:off x="6448934" y="2990457"/>
            <a:ext cx="932734" cy="421373"/>
          </a:xfrm>
          <a:prstGeom prst="homePlate">
            <a:avLst>
              <a:gd name="adj" fmla="val 15946"/>
            </a:avLst>
          </a:prstGeom>
          <a:solidFill>
            <a:srgbClr val="FFFFFF"/>
          </a:solidFill>
          <a:ln w="9525">
            <a:solidFill>
              <a:srgbClr val="99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eaLnBrk="0" hangingPunct="0">
              <a:buSzPct val="115000"/>
              <a:buFont typeface="Symbol" panose="05050102010706020507" pitchFamily="18" charset="2"/>
              <a:buNone/>
            </a:pPr>
            <a:endParaRPr lang="de-DE" altLang="en-US" sz="1080" b="1"/>
          </a:p>
        </p:txBody>
      </p:sp>
      <p:sp>
        <p:nvSpPr>
          <p:cNvPr id="16" name="Text Box 20"/>
          <p:cNvSpPr txBox="1">
            <a:spLocks noChangeArrowheads="1"/>
          </p:cNvSpPr>
          <p:nvPr>
            <p:custDataLst>
              <p:tags r:id="rId11"/>
            </p:custDataLst>
          </p:nvPr>
        </p:nvSpPr>
        <p:spPr bwMode="gray">
          <a:xfrm>
            <a:off x="6448934" y="3050936"/>
            <a:ext cx="865600" cy="30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762000">
              <a:defRPr>
                <a:solidFill>
                  <a:schemeClr val="tx1"/>
                </a:solidFill>
                <a:latin typeface="Arial" panose="020B0604020202020204" pitchFamily="34" charset="0"/>
              </a:defRPr>
            </a:lvl1pPr>
            <a:lvl2pPr defTabSz="762000">
              <a:defRPr>
                <a:solidFill>
                  <a:schemeClr val="tx1"/>
                </a:solidFill>
                <a:latin typeface="Arial" panose="020B0604020202020204" pitchFamily="34" charset="0"/>
              </a:defRPr>
            </a:lvl2pPr>
            <a:lvl3pPr defTabSz="762000">
              <a:defRPr>
                <a:solidFill>
                  <a:schemeClr val="tx1"/>
                </a:solidFill>
                <a:latin typeface="Arial" panose="020B0604020202020204" pitchFamily="34" charset="0"/>
              </a:defRPr>
            </a:lvl3pPr>
            <a:lvl4pPr defTabSz="762000">
              <a:defRPr>
                <a:solidFill>
                  <a:schemeClr val="tx1"/>
                </a:solidFill>
                <a:latin typeface="Arial" panose="020B0604020202020204" pitchFamily="34" charset="0"/>
              </a:defRPr>
            </a:lvl4pPr>
            <a:lvl5pPr defTabSz="762000">
              <a:defRPr>
                <a:solidFill>
                  <a:schemeClr val="tx1"/>
                </a:solidFill>
                <a:latin typeface="Arial" panose="020B0604020202020204" pitchFamily="34" charset="0"/>
              </a:defRPr>
            </a:lvl5pPr>
            <a:lvl6pPr defTabSz="762000" fontAlgn="base">
              <a:spcBef>
                <a:spcPct val="0"/>
              </a:spcBef>
              <a:spcAft>
                <a:spcPct val="0"/>
              </a:spcAft>
              <a:defRPr>
                <a:solidFill>
                  <a:schemeClr val="tx1"/>
                </a:solidFill>
                <a:latin typeface="Arial" panose="020B0604020202020204" pitchFamily="34" charset="0"/>
              </a:defRPr>
            </a:lvl6pPr>
            <a:lvl7pPr defTabSz="762000" fontAlgn="base">
              <a:spcBef>
                <a:spcPct val="0"/>
              </a:spcBef>
              <a:spcAft>
                <a:spcPct val="0"/>
              </a:spcAft>
              <a:defRPr>
                <a:solidFill>
                  <a:schemeClr val="tx1"/>
                </a:solidFill>
                <a:latin typeface="Arial" panose="020B0604020202020204" pitchFamily="34" charset="0"/>
              </a:defRPr>
            </a:lvl7pPr>
            <a:lvl8pPr defTabSz="762000" fontAlgn="base">
              <a:spcBef>
                <a:spcPct val="0"/>
              </a:spcBef>
              <a:spcAft>
                <a:spcPct val="0"/>
              </a:spcAft>
              <a:defRPr>
                <a:solidFill>
                  <a:schemeClr val="tx1"/>
                </a:solidFill>
                <a:latin typeface="Arial" panose="020B0604020202020204" pitchFamily="34" charset="0"/>
              </a:defRPr>
            </a:lvl8pPr>
            <a:lvl9pPr defTabSz="762000" fontAlgn="base">
              <a:spcBef>
                <a:spcPct val="0"/>
              </a:spcBef>
              <a:spcAft>
                <a:spcPct val="0"/>
              </a:spcAft>
              <a:defRPr>
                <a:solidFill>
                  <a:schemeClr val="tx1"/>
                </a:solidFill>
                <a:latin typeface="Arial" panose="020B0604020202020204" pitchFamily="34" charset="0"/>
              </a:defRPr>
            </a:lvl9pPr>
          </a:lstStyle>
          <a:p>
            <a:pPr algn="ctr"/>
            <a:r>
              <a:rPr lang="en-US" altLang="en-US" sz="990" b="1" dirty="0"/>
              <a:t>Define target</a:t>
            </a:r>
          </a:p>
          <a:p>
            <a:pPr algn="ctr"/>
            <a:r>
              <a:rPr lang="en-US" altLang="en-US" sz="990" b="1" dirty="0"/>
              <a:t>market</a:t>
            </a:r>
          </a:p>
        </p:txBody>
      </p:sp>
      <p:sp>
        <p:nvSpPr>
          <p:cNvPr id="17" name="AutoShape 21"/>
          <p:cNvSpPr>
            <a:spLocks noChangeArrowheads="1"/>
          </p:cNvSpPr>
          <p:nvPr>
            <p:custDataLst>
              <p:tags r:id="rId12"/>
            </p:custDataLst>
          </p:nvPr>
        </p:nvSpPr>
        <p:spPr bwMode="gray">
          <a:xfrm flipV="1">
            <a:off x="8117285" y="2854761"/>
            <a:ext cx="147124" cy="135697"/>
          </a:xfrm>
          <a:prstGeom prst="triangle">
            <a:avLst>
              <a:gd name="adj" fmla="val 50000"/>
            </a:avLst>
          </a:prstGeom>
          <a:solidFill>
            <a:srgbClr val="99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sz="1620" dirty="0"/>
          </a:p>
        </p:txBody>
      </p:sp>
      <p:grpSp>
        <p:nvGrpSpPr>
          <p:cNvPr id="18" name="Group 22"/>
          <p:cNvGrpSpPr>
            <a:grpSpLocks/>
          </p:cNvGrpSpPr>
          <p:nvPr/>
        </p:nvGrpSpPr>
        <p:grpSpPr bwMode="auto">
          <a:xfrm>
            <a:off x="2242348" y="2152366"/>
            <a:ext cx="2039730" cy="2138288"/>
            <a:chOff x="418" y="2254"/>
            <a:chExt cx="1428" cy="1497"/>
          </a:xfrm>
        </p:grpSpPr>
        <p:grpSp>
          <p:nvGrpSpPr>
            <p:cNvPr id="19" name="Group 23"/>
            <p:cNvGrpSpPr>
              <a:grpSpLocks noChangeAspect="1"/>
            </p:cNvGrpSpPr>
            <p:nvPr>
              <p:custDataLst>
                <p:tags r:id="rId17"/>
              </p:custDataLst>
            </p:nvPr>
          </p:nvGrpSpPr>
          <p:grpSpPr bwMode="auto">
            <a:xfrm>
              <a:off x="418" y="2254"/>
              <a:ext cx="1428" cy="1497"/>
              <a:chOff x="2056" y="1273"/>
              <a:chExt cx="1715" cy="1798"/>
            </a:xfrm>
          </p:grpSpPr>
          <p:sp>
            <p:nvSpPr>
              <p:cNvPr id="23" name="Freeform 24"/>
              <p:cNvSpPr>
                <a:spLocks noChangeAspect="1"/>
              </p:cNvSpPr>
              <p:nvPr/>
            </p:nvSpPr>
            <p:spPr bwMode="gray">
              <a:xfrm>
                <a:off x="2056" y="1273"/>
                <a:ext cx="1049" cy="1361"/>
              </a:xfrm>
              <a:custGeom>
                <a:avLst/>
                <a:gdLst>
                  <a:gd name="T0" fmla="*/ 853 w 1049"/>
                  <a:gd name="T1" fmla="*/ 607 h 1361"/>
                  <a:gd name="T2" fmla="*/ 1049 w 1049"/>
                  <a:gd name="T3" fmla="*/ 307 h 1361"/>
                  <a:gd name="T4" fmla="*/ 851 w 1049"/>
                  <a:gd name="T5" fmla="*/ 0 h 1361"/>
                  <a:gd name="T6" fmla="*/ 851 w 1049"/>
                  <a:gd name="T7" fmla="*/ 92 h 1361"/>
                  <a:gd name="T8" fmla="*/ 5 w 1049"/>
                  <a:gd name="T9" fmla="*/ 940 h 1361"/>
                  <a:gd name="T10" fmla="*/ 113 w 1049"/>
                  <a:gd name="T11" fmla="*/ 1361 h 1361"/>
                  <a:gd name="T12" fmla="*/ 210 w 1049"/>
                  <a:gd name="T13" fmla="*/ 1134 h 1361"/>
                  <a:gd name="T14" fmla="*/ 460 w 1049"/>
                  <a:gd name="T15" fmla="*/ 1130 h 1361"/>
                  <a:gd name="T16" fmla="*/ 425 w 1049"/>
                  <a:gd name="T17" fmla="*/ 955 h 1361"/>
                  <a:gd name="T18" fmla="*/ 853 w 1049"/>
                  <a:gd name="T19" fmla="*/ 513 h 1361"/>
                  <a:gd name="T20" fmla="*/ 853 w 1049"/>
                  <a:gd name="T21" fmla="*/ 513 h 1361"/>
                  <a:gd name="T22" fmla="*/ 853 w 1049"/>
                  <a:gd name="T23" fmla="*/ 607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9" h="1361">
                    <a:moveTo>
                      <a:pt x="853" y="607"/>
                    </a:moveTo>
                    <a:cubicBezTo>
                      <a:pt x="1049" y="307"/>
                      <a:pt x="1049" y="307"/>
                      <a:pt x="1049" y="307"/>
                    </a:cubicBezTo>
                    <a:cubicBezTo>
                      <a:pt x="851" y="0"/>
                      <a:pt x="851" y="0"/>
                      <a:pt x="851" y="0"/>
                    </a:cubicBezTo>
                    <a:cubicBezTo>
                      <a:pt x="851" y="92"/>
                      <a:pt x="851" y="92"/>
                      <a:pt x="851" y="92"/>
                    </a:cubicBezTo>
                    <a:cubicBezTo>
                      <a:pt x="380" y="95"/>
                      <a:pt x="5" y="473"/>
                      <a:pt x="5" y="940"/>
                    </a:cubicBezTo>
                    <a:cubicBezTo>
                      <a:pt x="0" y="1092"/>
                      <a:pt x="40" y="1233"/>
                      <a:pt x="113" y="1361"/>
                    </a:cubicBezTo>
                    <a:cubicBezTo>
                      <a:pt x="210" y="1134"/>
                      <a:pt x="210" y="1134"/>
                      <a:pt x="210" y="1134"/>
                    </a:cubicBezTo>
                    <a:cubicBezTo>
                      <a:pt x="461" y="1129"/>
                      <a:pt x="460" y="1130"/>
                      <a:pt x="460" y="1130"/>
                    </a:cubicBezTo>
                    <a:cubicBezTo>
                      <a:pt x="438" y="1076"/>
                      <a:pt x="425" y="1016"/>
                      <a:pt x="425" y="955"/>
                    </a:cubicBezTo>
                    <a:cubicBezTo>
                      <a:pt x="425" y="714"/>
                      <a:pt x="614" y="520"/>
                      <a:pt x="853" y="513"/>
                    </a:cubicBezTo>
                    <a:cubicBezTo>
                      <a:pt x="853" y="513"/>
                      <a:pt x="853" y="513"/>
                      <a:pt x="853" y="513"/>
                    </a:cubicBezTo>
                    <a:lnTo>
                      <a:pt x="853" y="607"/>
                    </a:lnTo>
                    <a:close/>
                  </a:path>
                </a:pathLst>
              </a:custGeom>
              <a:solidFill>
                <a:srgbClr val="FFFFFF"/>
              </a:solidFill>
              <a:ln w="9525" cap="rnd">
                <a:solidFill>
                  <a:srgbClr val="999999"/>
                </a:solidFill>
                <a:prstDash val="solid"/>
                <a:round/>
                <a:headEnd/>
                <a:tailEnd/>
              </a:ln>
            </p:spPr>
            <p:txBody>
              <a:bodyPr/>
              <a:lstStyle/>
              <a:p>
                <a:endParaRPr lang="en-GB" sz="1620" dirty="0"/>
              </a:p>
            </p:txBody>
          </p:sp>
          <p:sp>
            <p:nvSpPr>
              <p:cNvPr id="24" name="Freeform 25"/>
              <p:cNvSpPr>
                <a:spLocks noChangeAspect="1"/>
              </p:cNvSpPr>
              <p:nvPr/>
            </p:nvSpPr>
            <p:spPr bwMode="gray">
              <a:xfrm>
                <a:off x="2125" y="2403"/>
                <a:ext cx="1509" cy="668"/>
              </a:xfrm>
              <a:custGeom>
                <a:avLst/>
                <a:gdLst>
                  <a:gd name="T0" fmla="*/ 539 w 639"/>
                  <a:gd name="T1" fmla="*/ 126 h 283"/>
                  <a:gd name="T2" fmla="*/ 487 w 639"/>
                  <a:gd name="T3" fmla="*/ 38 h 283"/>
                  <a:gd name="T4" fmla="*/ 338 w 639"/>
                  <a:gd name="T5" fmla="*/ 113 h 283"/>
                  <a:gd name="T6" fmla="*/ 178 w 639"/>
                  <a:gd name="T7" fmla="*/ 23 h 283"/>
                  <a:gd name="T8" fmla="*/ 179 w 639"/>
                  <a:gd name="T9" fmla="*/ 22 h 283"/>
                  <a:gd name="T10" fmla="*/ 212 w 639"/>
                  <a:gd name="T11" fmla="*/ 0 h 283"/>
                  <a:gd name="T12" fmla="*/ 60 w 639"/>
                  <a:gd name="T13" fmla="*/ 2 h 283"/>
                  <a:gd name="T14" fmla="*/ 0 w 639"/>
                  <a:gd name="T15" fmla="*/ 144 h 283"/>
                  <a:gd name="T16" fmla="*/ 33 w 639"/>
                  <a:gd name="T17" fmla="*/ 122 h 283"/>
                  <a:gd name="T18" fmla="*/ 34 w 639"/>
                  <a:gd name="T19" fmla="*/ 121 h 283"/>
                  <a:gd name="T20" fmla="*/ 335 w 639"/>
                  <a:gd name="T21" fmla="*/ 283 h 283"/>
                  <a:gd name="T22" fmla="*/ 639 w 639"/>
                  <a:gd name="T23" fmla="*/ 113 h 283"/>
                  <a:gd name="T24" fmla="*/ 539 w 639"/>
                  <a:gd name="T25" fmla="*/ 12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283">
                    <a:moveTo>
                      <a:pt x="539" y="126"/>
                    </a:moveTo>
                    <a:cubicBezTo>
                      <a:pt x="487" y="38"/>
                      <a:pt x="487" y="38"/>
                      <a:pt x="487" y="38"/>
                    </a:cubicBezTo>
                    <a:cubicBezTo>
                      <a:pt x="453" y="84"/>
                      <a:pt x="399" y="113"/>
                      <a:pt x="338" y="113"/>
                    </a:cubicBezTo>
                    <a:cubicBezTo>
                      <a:pt x="270" y="113"/>
                      <a:pt x="211" y="77"/>
                      <a:pt x="178" y="23"/>
                    </a:cubicBezTo>
                    <a:cubicBezTo>
                      <a:pt x="179" y="22"/>
                      <a:pt x="179" y="22"/>
                      <a:pt x="179" y="22"/>
                    </a:cubicBezTo>
                    <a:cubicBezTo>
                      <a:pt x="212" y="0"/>
                      <a:pt x="212" y="0"/>
                      <a:pt x="212" y="0"/>
                    </a:cubicBezTo>
                    <a:cubicBezTo>
                      <a:pt x="60" y="2"/>
                      <a:pt x="60" y="2"/>
                      <a:pt x="60" y="2"/>
                    </a:cubicBezTo>
                    <a:cubicBezTo>
                      <a:pt x="0" y="144"/>
                      <a:pt x="0" y="144"/>
                      <a:pt x="0" y="144"/>
                    </a:cubicBezTo>
                    <a:cubicBezTo>
                      <a:pt x="33" y="122"/>
                      <a:pt x="33" y="122"/>
                      <a:pt x="33" y="122"/>
                    </a:cubicBezTo>
                    <a:cubicBezTo>
                      <a:pt x="34" y="121"/>
                      <a:pt x="34" y="121"/>
                      <a:pt x="34" y="121"/>
                    </a:cubicBezTo>
                    <a:cubicBezTo>
                      <a:pt x="100" y="224"/>
                      <a:pt x="214" y="283"/>
                      <a:pt x="335" y="283"/>
                    </a:cubicBezTo>
                    <a:cubicBezTo>
                      <a:pt x="460" y="283"/>
                      <a:pt x="575" y="220"/>
                      <a:pt x="639" y="113"/>
                    </a:cubicBezTo>
                    <a:lnTo>
                      <a:pt x="539" y="126"/>
                    </a:lnTo>
                    <a:close/>
                  </a:path>
                </a:pathLst>
              </a:custGeom>
              <a:solidFill>
                <a:srgbClr val="FFFFFF"/>
              </a:solidFill>
              <a:ln w="9525" cap="rnd">
                <a:solidFill>
                  <a:srgbClr val="999999"/>
                </a:solidFill>
                <a:prstDash val="solid"/>
                <a:round/>
                <a:headEnd/>
                <a:tailEnd/>
              </a:ln>
            </p:spPr>
            <p:txBody>
              <a:bodyPr/>
              <a:lstStyle/>
              <a:p>
                <a:endParaRPr lang="en-GB" sz="1620" dirty="0"/>
              </a:p>
            </p:txBody>
          </p:sp>
          <p:sp>
            <p:nvSpPr>
              <p:cNvPr id="25" name="Freeform 26"/>
              <p:cNvSpPr>
                <a:spLocks noChangeAspect="1"/>
              </p:cNvSpPr>
              <p:nvPr/>
            </p:nvSpPr>
            <p:spPr bwMode="gray">
              <a:xfrm>
                <a:off x="2968" y="1368"/>
                <a:ext cx="803" cy="1332"/>
              </a:xfrm>
              <a:custGeom>
                <a:avLst/>
                <a:gdLst>
                  <a:gd name="T0" fmla="*/ 340 w 340"/>
                  <a:gd name="T1" fmla="*/ 361 h 564"/>
                  <a:gd name="T2" fmla="*/ 0 w 340"/>
                  <a:gd name="T3" fmla="*/ 0 h 564"/>
                  <a:gd name="T4" fmla="*/ 58 w 340"/>
                  <a:gd name="T5" fmla="*/ 90 h 564"/>
                  <a:gd name="T6" fmla="*/ 1 w 340"/>
                  <a:gd name="T7" fmla="*/ 177 h 564"/>
                  <a:gd name="T8" fmla="*/ 167 w 340"/>
                  <a:gd name="T9" fmla="*/ 364 h 564"/>
                  <a:gd name="T10" fmla="*/ 145 w 340"/>
                  <a:gd name="T11" fmla="*/ 452 h 564"/>
                  <a:gd name="T12" fmla="*/ 145 w 340"/>
                  <a:gd name="T13" fmla="*/ 452 h 564"/>
                  <a:gd name="T14" fmla="*/ 104 w 340"/>
                  <a:gd name="T15" fmla="*/ 433 h 564"/>
                  <a:gd name="T16" fmla="*/ 182 w 340"/>
                  <a:gd name="T17" fmla="*/ 564 h 564"/>
                  <a:gd name="T18" fmla="*/ 335 w 340"/>
                  <a:gd name="T19" fmla="*/ 545 h 564"/>
                  <a:gd name="T20" fmla="*/ 297 w 340"/>
                  <a:gd name="T21" fmla="*/ 526 h 564"/>
                  <a:gd name="T22" fmla="*/ 340 w 340"/>
                  <a:gd name="T23" fmla="*/ 36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564">
                    <a:moveTo>
                      <a:pt x="340" y="361"/>
                    </a:moveTo>
                    <a:cubicBezTo>
                      <a:pt x="340" y="166"/>
                      <a:pt x="189" y="11"/>
                      <a:pt x="0" y="0"/>
                    </a:cubicBezTo>
                    <a:cubicBezTo>
                      <a:pt x="58" y="90"/>
                      <a:pt x="58" y="90"/>
                      <a:pt x="58" y="90"/>
                    </a:cubicBezTo>
                    <a:cubicBezTo>
                      <a:pt x="1" y="177"/>
                      <a:pt x="1" y="177"/>
                      <a:pt x="1" y="177"/>
                    </a:cubicBezTo>
                    <a:cubicBezTo>
                      <a:pt x="94" y="188"/>
                      <a:pt x="167" y="267"/>
                      <a:pt x="167" y="364"/>
                    </a:cubicBezTo>
                    <a:cubicBezTo>
                      <a:pt x="167" y="396"/>
                      <a:pt x="159" y="426"/>
                      <a:pt x="145" y="452"/>
                    </a:cubicBezTo>
                    <a:cubicBezTo>
                      <a:pt x="145" y="452"/>
                      <a:pt x="145" y="452"/>
                      <a:pt x="145" y="452"/>
                    </a:cubicBezTo>
                    <a:cubicBezTo>
                      <a:pt x="104" y="433"/>
                      <a:pt x="104" y="433"/>
                      <a:pt x="104" y="433"/>
                    </a:cubicBezTo>
                    <a:cubicBezTo>
                      <a:pt x="182" y="564"/>
                      <a:pt x="182" y="564"/>
                      <a:pt x="182" y="564"/>
                    </a:cubicBezTo>
                    <a:cubicBezTo>
                      <a:pt x="335" y="545"/>
                      <a:pt x="335" y="545"/>
                      <a:pt x="335" y="545"/>
                    </a:cubicBezTo>
                    <a:cubicBezTo>
                      <a:pt x="297" y="526"/>
                      <a:pt x="297" y="526"/>
                      <a:pt x="297" y="526"/>
                    </a:cubicBezTo>
                    <a:cubicBezTo>
                      <a:pt x="325" y="477"/>
                      <a:pt x="340" y="418"/>
                      <a:pt x="340" y="361"/>
                    </a:cubicBezTo>
                    <a:close/>
                  </a:path>
                </a:pathLst>
              </a:custGeom>
              <a:solidFill>
                <a:srgbClr val="DDDDDD"/>
              </a:solidFill>
              <a:ln w="9525" cap="rnd">
                <a:solidFill>
                  <a:srgbClr val="999999"/>
                </a:solidFill>
                <a:prstDash val="solid"/>
                <a:round/>
                <a:headEnd/>
                <a:tailEnd/>
              </a:ln>
            </p:spPr>
            <p:txBody>
              <a:bodyPr/>
              <a:lstStyle/>
              <a:p>
                <a:endParaRPr lang="en-GB" sz="1620" dirty="0"/>
              </a:p>
            </p:txBody>
          </p:sp>
        </p:grpSp>
        <p:pic>
          <p:nvPicPr>
            <p:cNvPr id="20" name="Picture 27"/>
            <p:cNvPicPr>
              <a:picLocks noChangeAspect="1" noChangeArrowheads="1"/>
            </p:cNvPicPr>
            <p:nvPr>
              <p:custDataLst>
                <p:tags r:id="rId18"/>
              </p:custDataLst>
            </p:nvPr>
          </p:nvPicPr>
          <p:blipFill>
            <a:blip r:embed="rId23" cstate="print">
              <a:extLst>
                <a:ext uri="{28A0092B-C50C-407E-A947-70E740481C1C}">
                  <a14:useLocalDpi xmlns:a14="http://schemas.microsoft.com/office/drawing/2010/main" val="0"/>
                </a:ext>
              </a:extLst>
            </a:blip>
            <a:srcRect/>
            <a:stretch>
              <a:fillRect/>
            </a:stretch>
          </p:blipFill>
          <p:spPr bwMode="gray">
            <a:xfrm rot="-474614">
              <a:off x="615" y="2626"/>
              <a:ext cx="215" cy="2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9999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8"/>
            <p:cNvPicPr>
              <a:picLocks noChangeAspect="1" noChangeArrowheads="1"/>
            </p:cNvPicPr>
            <p:nvPr>
              <p:custDataLst>
                <p:tags r:id="rId19"/>
              </p:custDataLst>
            </p:nvPr>
          </p:nvPicPr>
          <p:blipFill>
            <a:blip r:embed="rId24" cstate="print">
              <a:extLst>
                <a:ext uri="{28A0092B-C50C-407E-A947-70E740481C1C}">
                  <a14:useLocalDpi xmlns:a14="http://schemas.microsoft.com/office/drawing/2010/main" val="0"/>
                </a:ext>
              </a:extLst>
            </a:blip>
            <a:srcRect/>
            <a:stretch>
              <a:fillRect/>
            </a:stretch>
          </p:blipFill>
          <p:spPr bwMode="gray">
            <a:xfrm rot="-457365">
              <a:off x="977" y="3490"/>
              <a:ext cx="207" cy="1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9999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9"/>
            <p:cNvPicPr>
              <a:picLocks noChangeAspect="1" noChangeArrowheads="1"/>
            </p:cNvPicPr>
            <p:nvPr>
              <p:custDataLst>
                <p:tags r:id="rId20"/>
              </p:custDataLst>
            </p:nvPr>
          </p:nvPicPr>
          <p:blipFill>
            <a:blip r:embed="rId25" cstate="print">
              <a:extLst>
                <a:ext uri="{28A0092B-C50C-407E-A947-70E740481C1C}">
                  <a14:useLocalDpi xmlns:a14="http://schemas.microsoft.com/office/drawing/2010/main" val="0"/>
                </a:ext>
              </a:extLst>
            </a:blip>
            <a:srcRect/>
            <a:stretch>
              <a:fillRect/>
            </a:stretch>
          </p:blipFill>
          <p:spPr bwMode="gray">
            <a:xfrm rot="-325086">
              <a:off x="1375" y="2497"/>
              <a:ext cx="316" cy="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9999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 name="Oval 32"/>
          <p:cNvSpPr>
            <a:spLocks noChangeArrowheads="1"/>
          </p:cNvSpPr>
          <p:nvPr>
            <p:custDataLst>
              <p:tags r:id="rId13"/>
            </p:custDataLst>
          </p:nvPr>
        </p:nvSpPr>
        <p:spPr bwMode="gray">
          <a:xfrm>
            <a:off x="4757730" y="2441882"/>
            <a:ext cx="1495517" cy="1432668"/>
          </a:xfrm>
          <a:prstGeom prst="ellipse">
            <a:avLst/>
          </a:prstGeom>
          <a:solidFill>
            <a:srgbClr val="C3D7EB"/>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GB" sz="1620" dirty="0"/>
          </a:p>
        </p:txBody>
      </p:sp>
      <p:sp>
        <p:nvSpPr>
          <p:cNvPr id="27" name="Freeform 33"/>
          <p:cNvSpPr>
            <a:spLocks/>
          </p:cNvSpPr>
          <p:nvPr>
            <p:custDataLst>
              <p:tags r:id="rId14"/>
            </p:custDataLst>
          </p:nvPr>
        </p:nvSpPr>
        <p:spPr bwMode="gray">
          <a:xfrm>
            <a:off x="4974844" y="2650426"/>
            <a:ext cx="111414" cy="1017008"/>
          </a:xfrm>
          <a:custGeom>
            <a:avLst/>
            <a:gdLst>
              <a:gd name="T0" fmla="*/ 0 w 78"/>
              <a:gd name="T1" fmla="*/ 0 h 712"/>
              <a:gd name="T2" fmla="*/ 78 w 78"/>
              <a:gd name="T3" fmla="*/ 354 h 712"/>
              <a:gd name="T4" fmla="*/ 0 w 78"/>
              <a:gd name="T5" fmla="*/ 712 h 712"/>
            </a:gdLst>
            <a:ahLst/>
            <a:cxnLst>
              <a:cxn ang="0">
                <a:pos x="T0" y="T1"/>
              </a:cxn>
              <a:cxn ang="0">
                <a:pos x="T2" y="T3"/>
              </a:cxn>
              <a:cxn ang="0">
                <a:pos x="T4" y="T5"/>
              </a:cxn>
            </a:cxnLst>
            <a:rect l="0" t="0" r="r" b="b"/>
            <a:pathLst>
              <a:path w="78" h="712">
                <a:moveTo>
                  <a:pt x="0" y="0"/>
                </a:moveTo>
                <a:lnTo>
                  <a:pt x="78" y="354"/>
                </a:lnTo>
                <a:lnTo>
                  <a:pt x="0" y="712"/>
                </a:lnTo>
              </a:path>
            </a:pathLst>
          </a:custGeom>
          <a:noFill/>
          <a:ln w="19050" cap="flat" cmpd="sng">
            <a:solidFill>
              <a:schemeClr val="bg2"/>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GB" sz="1620" dirty="0"/>
          </a:p>
        </p:txBody>
      </p:sp>
      <p:sp>
        <p:nvSpPr>
          <p:cNvPr id="28" name="Freeform 34"/>
          <p:cNvSpPr>
            <a:spLocks/>
          </p:cNvSpPr>
          <p:nvPr>
            <p:custDataLst>
              <p:tags r:id="rId15"/>
            </p:custDataLst>
          </p:nvPr>
        </p:nvSpPr>
        <p:spPr bwMode="gray">
          <a:xfrm flipH="1">
            <a:off x="5921862" y="2650426"/>
            <a:ext cx="111414" cy="1017008"/>
          </a:xfrm>
          <a:custGeom>
            <a:avLst/>
            <a:gdLst>
              <a:gd name="T0" fmla="*/ 0 w 78"/>
              <a:gd name="T1" fmla="*/ 0 h 712"/>
              <a:gd name="T2" fmla="*/ 78 w 78"/>
              <a:gd name="T3" fmla="*/ 354 h 712"/>
              <a:gd name="T4" fmla="*/ 0 w 78"/>
              <a:gd name="T5" fmla="*/ 712 h 712"/>
            </a:gdLst>
            <a:ahLst/>
            <a:cxnLst>
              <a:cxn ang="0">
                <a:pos x="T0" y="T1"/>
              </a:cxn>
              <a:cxn ang="0">
                <a:pos x="T2" y="T3"/>
              </a:cxn>
              <a:cxn ang="0">
                <a:pos x="T4" y="T5"/>
              </a:cxn>
            </a:cxnLst>
            <a:rect l="0" t="0" r="r" b="b"/>
            <a:pathLst>
              <a:path w="78" h="712">
                <a:moveTo>
                  <a:pt x="0" y="0"/>
                </a:moveTo>
                <a:lnTo>
                  <a:pt x="78" y="354"/>
                </a:lnTo>
                <a:lnTo>
                  <a:pt x="0" y="712"/>
                </a:lnTo>
              </a:path>
            </a:pathLst>
          </a:custGeom>
          <a:noFill/>
          <a:ln w="19050" cap="flat" cmpd="sng">
            <a:solidFill>
              <a:schemeClr val="bg2"/>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en-GB" sz="1620" dirty="0"/>
          </a:p>
        </p:txBody>
      </p:sp>
      <p:sp>
        <p:nvSpPr>
          <p:cNvPr id="29" name="Text Box 35"/>
          <p:cNvSpPr txBox="1">
            <a:spLocks noChangeArrowheads="1"/>
          </p:cNvSpPr>
          <p:nvPr>
            <p:custDataLst>
              <p:tags r:id="rId16"/>
            </p:custDataLst>
          </p:nvPr>
        </p:nvSpPr>
        <p:spPr bwMode="gray">
          <a:xfrm>
            <a:off x="4804715" y="3063229"/>
            <a:ext cx="1405834" cy="249299"/>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a:r>
              <a:rPr lang="en-US" altLang="en-US" sz="1620" b="1" dirty="0" smtClean="0"/>
              <a:t>Incompatible?</a:t>
            </a:r>
            <a:endParaRPr lang="en-US" altLang="en-US" sz="1620" b="1" dirty="0"/>
          </a:p>
        </p:txBody>
      </p:sp>
    </p:spTree>
    <p:extLst>
      <p:ext uri="{BB962C8B-B14F-4D97-AF65-F5344CB8AC3E}">
        <p14:creationId xmlns:p14="http://schemas.microsoft.com/office/powerpoint/2010/main" val="21550200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E4P_STYLE_ID" val="0f874eca-b6af-462a-a19c-daeff12f69d2"/>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COLORSETCLASSNAME" val="ColorSet1"/>
  <p:tag name="MLI" val="1"/>
  <p:tag name="SHAPESETGROUPCLASSNAME" val="ShapeSetGroup1"/>
  <p:tag name="SHAPESETCLASSNAME" val="ChapterTitle"/>
  <p:tag name="COLORSETGROUPCLASSNAME" val="ColorSetGroup1"/>
  <p:tag name="FONTSETGROUPCLASSNAME" val="FontSetGroup1"/>
  <p:tag name="SHAPECLASSNAME" val="LogoOnSlides"/>
  <p:tag name="SHAPECLASSFILE" val="BoschLogo2016.emf"/>
  <p:tag name="SHAPECLASSPROTECTIONTYPE" val="15"/>
  <p:tag name="COLORS" val="-2;-2;-2;-2;-1;-2"/>
</p:tagLst>
</file>

<file path=ppt/tags/tag11.xml><?xml version="1.0" encoding="utf-8"?>
<p:tagLst xmlns:a="http://schemas.openxmlformats.org/drawingml/2006/main" xmlns:r="http://schemas.openxmlformats.org/officeDocument/2006/relationships" xmlns:p="http://schemas.openxmlformats.org/presentationml/2006/main">
  <p:tag name="COLORSETCLASSNAME" val="ColorSet1"/>
  <p:tag name="MLI" val="1"/>
  <p:tag name="SHAPESETGROUPCLASSNAME" val="ShapeSetGroup1"/>
  <p:tag name="SHAPESETCLASSNAME" val="ChapterTitle"/>
  <p:tag name="COLORSETGROUPCLASSNAME" val="ColorSetGroup1"/>
  <p:tag name="FONTSETGROUPCLASSNAME" val="FontSetGroup1"/>
  <p:tag name="SHAPECLASSNAME" val="ColorBarOnTitleSlides"/>
  <p:tag name="SHAPECLASSFILE" val="Bosch-Symbol-Logotype-Supergraphic.png"/>
  <p:tag name="SHAPECLASSPROTECTIONTYPE" val="15"/>
  <p:tag name="COLORS" val="-2;-2;-2;-2;-1;-2"/>
</p:tagLst>
</file>

<file path=ppt/tags/tag12.xml><?xml version="1.0" encoding="utf-8"?>
<p:tagLst xmlns:a="http://schemas.openxmlformats.org/drawingml/2006/main" xmlns:r="http://schemas.openxmlformats.org/officeDocument/2006/relationships" xmlns:p="http://schemas.openxmlformats.org/presentationml/2006/main">
  <p:tag name="FIELDS.INITIALIZED" val="1"/>
  <p:tag name="ML_1" val="RB_Sh"/>
  <p:tag name="ML_2" val="Bosch2.mcr"/>
  <p:tag name="ML_LAYOUT_RESOURCE" val="BOSCH2_16_9.mcr"/>
  <p:tag name="SHAPESETGROUPCLASSNAME" val="ShapeSetGroup1"/>
  <p:tag name="SHAPESETCLASSNAME" val="ThreeObjects"/>
  <p:tag name="COLORSETCLASSNAME" val="ColorSet2"/>
  <p:tag name="FONTSETGROUPCLASSNAME" val="FontSetGroup1"/>
  <p:tag name="STYLESETGROUPCLASSNAME" val="StyleSetGroup1"/>
  <p:tag name="MAPNAME" val="Map1"/>
  <p:tag name="CFG.LAYOUT" val="BOSCH2"/>
  <p:tag name="MLI" val="1"/>
  <p:tag name="RECTANGLE 5_SHAPECLASSPROTECTIONTYPE" val="3"/>
  <p:tag name="RECTANGLE 6_SHAPECLASSPROTECTIONTYPE" val="63"/>
  <p:tag name="RECTANGLE 7_SHAPECLASSPROTECTIONTYPE" val="63"/>
  <p:tag name="RECTANGLE 8_SHAPECLASSPROTECTIONTYPE" val="63"/>
  <p:tag name="CONTENT PLACEHOLDER 3_SHAPECLASSPROTECTIONTYPE" val="0"/>
  <p:tag name="CONTENT PLACEHOLDER 2_SHAPECLASSPROTECTIONTYPE" val="0"/>
  <p:tag name="CONTENT PLACEHOLDER 4_SHAPECLASSPROTECTIONTYPE" val="0"/>
  <p:tag name="TITLE 1_SHAPECLASSPROTECTIONTYPE" val="0"/>
  <p:tag name="CONTENT PLACEHOLDER 13_SHAPECLASSPROTECTIONTYPE" val="0"/>
  <p:tag name="CONTENT PLACEHOLDER 14_SHAPECLASSPROTECTIONTYPE" val="0"/>
  <p:tag name="CONTENT PLACEHOLDER 15_SHAPECLASSPROTECTIONTYPE" val="0"/>
  <p:tag name="PICTURE 12_SHAPECLASSPROTECTIONTYPE" val="15"/>
  <p:tag name="CONTENT PLACEHOLDER 20_SHAPECLASSPROTECTIONTYPE" val="0"/>
  <p:tag name="CONTENT PLACEHOLDER 21_SHAPECLASSPROTECTIONTYPE" val="0"/>
  <p:tag name="CONTENT PLACEHOLDER 22_SHAPECLASSPROTECTIONTYPE" val="0"/>
  <p:tag name="PICTURE 19_SHAPECLASSPROTECTIONTYPE" val="15"/>
  <p:tag name="RECTANGLE 2_SHAPECLASSPROTECTIONTYPE" val="63"/>
  <p:tag name="RECTANGLE 3_SHAPECLASSPROTECTIONTYPE" val="63"/>
  <p:tag name="RECTANGLE 4_SHAPECLASSPROTECTIONTYPE" val="63"/>
  <p:tag name="FIELD.REM_ANL.COMBOINDEX" val="0"/>
  <p:tag name="FIELD.DPT.CONTENT" val="Geschäftsbereich, Abteilung"/>
  <p:tag name="FIELD.DPT.VALUE" val="Geschäftsbereich, Abteilung | "/>
  <p:tag name="FIELD.DPT.COMBOINDEX" val="0"/>
  <p:tag name="COLORSETGROUPCLASSNAME" val="ColorSetGroup1"/>
  <p:tag name="CONFIG" val="BOSCH2"/>
  <p:tag name="NBTXT" val="1 As of 12.15   2 R&amp;D locations with &gt;50 associates, as of 12.15"/>
  <p:tag name="NBTXTC" val="1 As of 12.15   2 R&amp;D locations with &gt;50 associates, as of 12.15"/>
  <p:tag name="AGTX" val="1 As of 12.15   2 R&amp;D locations with &gt;50 associates, as of 12.15"/>
  <p:tag name="AGTXC" val="1 As of 12.15   2 R&amp;D locations with &gt;50 associates, as of 12.15"/>
</p:tagLst>
</file>

<file path=ppt/tags/tag13.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ThreeObjects"/>
  <p:tag name="FONTSETGROUPCLASSNAME" val="FontSetGroup1"/>
  <p:tag name="SHAPECLASSNAME" val="PageNumberOnSlides"/>
  <p:tag name="SHAPECLASSPROTECTIONTYPE" val="63"/>
  <p:tag name="COLORSETGROUPCLASSNAME" val="ColorSetGroup1"/>
</p:tagLst>
</file>

<file path=ppt/tags/tag14.xml><?xml version="1.0" encoding="utf-8"?>
<p:tagLst xmlns:a="http://schemas.openxmlformats.org/drawingml/2006/main" xmlns:r="http://schemas.openxmlformats.org/officeDocument/2006/relationships" xmlns:p="http://schemas.openxmlformats.org/presentationml/2006/main">
  <p:tag name="COLORS" val="-2;-2;-2;-2;-1;-2"/>
  <p:tag name="COLORSETCLASSNAME" val="ColorSet2"/>
</p:tagLst>
</file>

<file path=ppt/tags/tag15.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FONTCOLOR" val="Black"/>
  <p:tag name="FONTCOLOR2" val="Primary"/>
  <p:tag name="COLORSETCLASSNAME" val="ColorSet2"/>
  <p:tag name="MLI" val="1"/>
  <p:tag name="SHAPESETGROUPCLASSNAME" val="ShapeSetGroup1"/>
  <p:tag name="SHAPESETCLASSNAME" val="ThreeObjects"/>
  <p:tag name="COLORSETGROUPCLASSNAME" val="ColorSetGroup5"/>
  <p:tag name="FONTSETGROUPCLASSNAME" val="FontSetGroup1"/>
  <p:tag name="SHAPECLASSNAME" val="TitleOnSlidesPredefined"/>
  <p:tag name="SHAPECLASSPROTECTIONTYPE" val="0"/>
  <p:tag name="COLORS" val="-2;-2;-2;-2;-3;-2"/>
</p:tagLst>
</file>

<file path=ppt/tags/tag16.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FONTCOLOR" val="Black"/>
  <p:tag name="FONTCOLOR2" val="Primary"/>
  <p:tag name="COLORSETCLASSNAME" val="ColorSet2"/>
  <p:tag name="MLI" val="1"/>
  <p:tag name="SHAPESETGROUPCLASSNAME" val="ShapeSetGroup1"/>
  <p:tag name="SHAPESETCLASSNAME" val="ThreeObjects"/>
  <p:tag name="COLORSETGROUPCLASSNAME" val="ColorSetGroup5"/>
  <p:tag name="FONTSETGROUPCLASSNAME" val="FontSetGroup1"/>
  <p:tag name="SHAPECLASSNAME" val="TitleOnSlidesPredefined"/>
  <p:tag name="SHAPECLASSPROTECTIONTYPE" val="0"/>
  <p:tag name="COLORS" val="-2;-2;-2;-2;-3;-2"/>
</p:tagLst>
</file>

<file path=ppt/tags/tag17.xml><?xml version="1.0" encoding="utf-8"?>
<p:tagLst xmlns:a="http://schemas.openxmlformats.org/drawingml/2006/main" xmlns:r="http://schemas.openxmlformats.org/officeDocument/2006/relationships" xmlns:p="http://schemas.openxmlformats.org/presentationml/2006/main">
  <p:tag name="FIELDS.INITIALIZED" val="1"/>
  <p:tag name="ML_1" val="RB_Sh"/>
  <p:tag name="ML_2" val="Bosch2.mcr"/>
  <p:tag name="ML_LAYOUT_RESOURCE" val="BOSCH2_16_9.mcr"/>
  <p:tag name="SHAPESETGROUPCLASSNAME" val="ShapeSetGroup1"/>
  <p:tag name="SHAPESETCLASSNAME" val="ThreeObjects"/>
  <p:tag name="COLORSETCLASSNAME" val="ColorSet2"/>
  <p:tag name="FONTSETGROUPCLASSNAME" val="FontSetGroup1"/>
  <p:tag name="STYLESETGROUPCLASSNAME" val="StyleSetGroup1"/>
  <p:tag name="MAPNAME" val="Map1"/>
  <p:tag name="CFG.LAYOUT" val="BOSCH2"/>
  <p:tag name="MLI" val="1"/>
  <p:tag name="RECTANGLE 5_SHAPECLASSPROTECTIONTYPE" val="3"/>
  <p:tag name="RECTANGLE 6_SHAPECLASSPROTECTIONTYPE" val="63"/>
  <p:tag name="RECTANGLE 7_SHAPECLASSPROTECTIONTYPE" val="63"/>
  <p:tag name="RECTANGLE 8_SHAPECLASSPROTECTIONTYPE" val="63"/>
  <p:tag name="CONTENT PLACEHOLDER 3_SHAPECLASSPROTECTIONTYPE" val="0"/>
  <p:tag name="CONTENT PLACEHOLDER 2_SHAPECLASSPROTECTIONTYPE" val="0"/>
  <p:tag name="CONTENT PLACEHOLDER 4_SHAPECLASSPROTECTIONTYPE" val="0"/>
  <p:tag name="TITLE 1_SHAPECLASSPROTECTIONTYPE" val="0"/>
  <p:tag name="CONTENT PLACEHOLDER 13_SHAPECLASSPROTECTIONTYPE" val="0"/>
  <p:tag name="CONTENT PLACEHOLDER 14_SHAPECLASSPROTECTIONTYPE" val="0"/>
  <p:tag name="CONTENT PLACEHOLDER 15_SHAPECLASSPROTECTIONTYPE" val="0"/>
  <p:tag name="PICTURE 12_SHAPECLASSPROTECTIONTYPE" val="15"/>
  <p:tag name="CONTENT PLACEHOLDER 20_SHAPECLASSPROTECTIONTYPE" val="0"/>
  <p:tag name="CONTENT PLACEHOLDER 21_SHAPECLASSPROTECTIONTYPE" val="0"/>
  <p:tag name="CONTENT PLACEHOLDER 22_SHAPECLASSPROTECTIONTYPE" val="0"/>
  <p:tag name="PICTURE 19_SHAPECLASSPROTECTIONTYPE" val="15"/>
  <p:tag name="RECTANGLE 2_SHAPECLASSPROTECTIONTYPE" val="63"/>
  <p:tag name="RECTANGLE 3_SHAPECLASSPROTECTIONTYPE" val="63"/>
  <p:tag name="RECTANGLE 4_SHAPECLASSPROTECTIONTYPE" val="63"/>
  <p:tag name="FIELD.REM_ANL.COMBOINDEX" val="0"/>
  <p:tag name="FIELD.DPT.CONTENT" val="Geschäftsbereich, Abteilung"/>
  <p:tag name="FIELD.DPT.VALUE" val="Geschäftsbereich, Abteilung | "/>
  <p:tag name="FIELD.DPT.COMBOINDEX" val="0"/>
  <p:tag name="COLORSETGROUPCLASSNAME" val="ColorSetGroup1"/>
  <p:tag name="CONFIG" val="BOSCH2"/>
  <p:tag name="NBTXT" val="1 As of 12.15   2 R&amp;D locations with &gt;50 associates, as of 12.15"/>
  <p:tag name="NBTXTC" val="1 As of 12.15   2 R&amp;D locations with &gt;50 associates, as of 12.15"/>
  <p:tag name="AGTX" val="1 As of 12.15   2 R&amp;D locations with &gt;50 associates, as of 12.15"/>
  <p:tag name="AGTXC" val="1 As of 12.15   2 R&amp;D locations with &gt;50 associates, as of 12.15"/>
  <p:tag name="CONTENT PLACEHOLDER 6_SHAPECLASSPROTECTIONTYPE" val="0"/>
  <p:tag name="CONTENT PLACEHOLDER 7_SHAPECLASSPROTECTIONTYPE" val="0"/>
</p:tagLst>
</file>

<file path=ppt/tags/tag18.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FONTCOLOR" val="Black"/>
  <p:tag name="FONTCOLOR2" val="Primary"/>
  <p:tag name="COLORSETCLASSNAME" val="ColorSet2"/>
  <p:tag name="MLI" val="1"/>
  <p:tag name="SHAPESETGROUPCLASSNAME" val="ShapeSetGroup1"/>
  <p:tag name="SHAPESETCLASSNAME" val="ThreeObjects"/>
  <p:tag name="COLORSETGROUPCLASSNAME" val="ColorSetGroup5"/>
  <p:tag name="FONTSETGROUPCLASSNAME" val="FontSetGroup1"/>
  <p:tag name="SHAPECLASSNAME" val="TitleOnSlidesPredefined"/>
  <p:tag name="SHAPECLASSPROTECTIONTYPE" val="0"/>
  <p:tag name="COLORS" val="-2;-2;-2;-2;-3;-2"/>
</p:tagLst>
</file>

<file path=ppt/tags/tag19.xml><?xml version="1.0" encoding="utf-8"?>
<p:tagLst xmlns:a="http://schemas.openxmlformats.org/drawingml/2006/main" xmlns:r="http://schemas.openxmlformats.org/officeDocument/2006/relationships" xmlns:p="http://schemas.openxmlformats.org/presentationml/2006/main">
  <p:tag name="FONT" val="Reg6a"/>
  <p:tag name="FONTSETCLASSNAME" val="FontSet1"/>
  <p:tag name="COLORSETCLASSNAME" val="ColorSet1"/>
  <p:tag name="SCRIPT" val="1"/>
  <p:tag name="FIELDS" val="REM_ANL;"/>
  <p:tag name="MLI" val="1"/>
  <p:tag name="SHAPESETGROUPCLASSNAME" val="ShapeSetGroup1"/>
  <p:tag name="SHAPESETCLASSNAME" val="ThreeObjects"/>
  <p:tag name="COLORSETGROUPCLASSNAME" val="ColorSetGroup5"/>
  <p:tag name="FONTSETGROUPCLASSNAME" val="FontSetGroup1"/>
  <p:tag name="SHAPECLASSNAME" val="Attachment"/>
  <p:tag name="SHAPECLASSPROTECTIONTYPE" val="3"/>
  <p:tag name="COLORS" val="-2;-2;-2;-2;-1;-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ThreeObjects"/>
  <p:tag name="FONTSETGROUPCLASSNAME" val="FontSetGroup1"/>
  <p:tag name="SHAPECLASSNAME" val="PageNumberOnSlides"/>
  <p:tag name="SHAPECLASSPROTECTIONTYPE" val="63"/>
  <p:tag name="COLORSETGROUPCLASSNAME" val="ColorSetGroup1"/>
</p:tagLst>
</file>

<file path=ppt/tags/tag21.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2.xml><?xml version="1.0" encoding="utf-8"?>
<p:tagLst xmlns:a="http://schemas.openxmlformats.org/drawingml/2006/main" xmlns:r="http://schemas.openxmlformats.org/officeDocument/2006/relationships" xmlns:p="http://schemas.openxmlformats.org/presentationml/2006/main">
  <p:tag name="FIELDS.INITIALIZED" val="1"/>
  <p:tag name="ML_1" val="RB_Sh"/>
  <p:tag name="ML_2" val="Bosch2.mcr"/>
  <p:tag name="ML_LAYOUT_RESOURCE" val="BOSCH2_16_9.mcr"/>
  <p:tag name="SHAPESETGROUPCLASSNAME" val="ShapeSetGroup1"/>
  <p:tag name="SHAPESETCLASSNAME" val="ThreeObjects"/>
  <p:tag name="COLORSETCLASSNAME" val="ColorSet2"/>
  <p:tag name="FONTSETGROUPCLASSNAME" val="FontSetGroup1"/>
  <p:tag name="STYLESETGROUPCLASSNAME" val="StyleSetGroup1"/>
  <p:tag name="MAPNAME" val="Map1"/>
  <p:tag name="CFG.LAYOUT" val="BOSCH2"/>
  <p:tag name="MLI" val="1"/>
  <p:tag name="RECTANGLE 5_SHAPECLASSPROTECTIONTYPE" val="3"/>
  <p:tag name="RECTANGLE 6_SHAPECLASSPROTECTIONTYPE" val="63"/>
  <p:tag name="RECTANGLE 7_SHAPECLASSPROTECTIONTYPE" val="63"/>
  <p:tag name="RECTANGLE 8_SHAPECLASSPROTECTIONTYPE" val="63"/>
  <p:tag name="CONTENT PLACEHOLDER 3_SHAPECLASSPROTECTIONTYPE" val="0"/>
  <p:tag name="CONTENT PLACEHOLDER 2_SHAPECLASSPROTECTIONTYPE" val="0"/>
  <p:tag name="CONTENT PLACEHOLDER 4_SHAPECLASSPROTECTIONTYPE" val="0"/>
  <p:tag name="TITLE 1_SHAPECLASSPROTECTIONTYPE" val="0"/>
  <p:tag name="CONTENT PLACEHOLDER 13_SHAPECLASSPROTECTIONTYPE" val="0"/>
  <p:tag name="CONTENT PLACEHOLDER 14_SHAPECLASSPROTECTIONTYPE" val="0"/>
  <p:tag name="CONTENT PLACEHOLDER 15_SHAPECLASSPROTECTIONTYPE" val="0"/>
  <p:tag name="PICTURE 12_SHAPECLASSPROTECTIONTYPE" val="15"/>
  <p:tag name="CONTENT PLACEHOLDER 20_SHAPECLASSPROTECTIONTYPE" val="0"/>
  <p:tag name="CONTENT PLACEHOLDER 21_SHAPECLASSPROTECTIONTYPE" val="0"/>
  <p:tag name="CONTENT PLACEHOLDER 22_SHAPECLASSPROTECTIONTYPE" val="0"/>
  <p:tag name="PICTURE 19_SHAPECLASSPROTECTIONTYPE" val="15"/>
  <p:tag name="RECTANGLE 2_SHAPECLASSPROTECTIONTYPE" val="63"/>
  <p:tag name="RECTANGLE 3_SHAPECLASSPROTECTIONTYPE" val="63"/>
  <p:tag name="RECTANGLE 4_SHAPECLASSPROTECTIONTYPE" val="63"/>
  <p:tag name="FIELD.REM_ANL.COMBOINDEX" val="0"/>
  <p:tag name="FIELD.DPT.CONTENT" val="Geschäftsbereich, Abteilung"/>
  <p:tag name="FIELD.DPT.VALUE" val="Geschäftsbereich, Abteilung | "/>
  <p:tag name="FIELD.DPT.COMBOINDEX" val="0"/>
  <p:tag name="COLORSETGROUPCLASSNAME" val="ColorSetGroup1"/>
  <p:tag name="CONFIG" val="BOSCH2"/>
  <p:tag name="NBTXT" val="1 As of 12.15   2 R&amp;D locations with &gt;50 associates, as of 12.15"/>
  <p:tag name="NBTXTC" val="1 As of 12.15   2 R&amp;D locations with &gt;50 associates, as of 12.15"/>
  <p:tag name="AGTX" val="1 As of 12.15   2 R&amp;D locations with &gt;50 associates, as of 12.15"/>
  <p:tag name="AGTXC" val="1 As of 12.15   2 R&amp;D locations with &gt;50 associates, as of 12.15"/>
</p:tagLst>
</file>

<file path=ppt/tags/tag23.xml><?xml version="1.0" encoding="utf-8"?>
<p:tagLst xmlns:a="http://schemas.openxmlformats.org/drawingml/2006/main" xmlns:r="http://schemas.openxmlformats.org/officeDocument/2006/relationships" xmlns:p="http://schemas.openxmlformats.org/presentationml/2006/main">
  <p:tag name="FONTSETCLASSNAME" val="FontSet1"/>
  <p:tag name="COLORSETCLASSNAME" val="ColorSet1"/>
  <p:tag name="STYLENAME" val="Bodystyle"/>
  <p:tag name="MLI" val="1"/>
  <p:tag name="SHAPESETGROUPCLASSNAME" val="ShapeSetGroup1"/>
  <p:tag name="SHAPESETCLASSNAME" val="Object"/>
  <p:tag name="COLORSETGROUPCLASSNAME" val="ColorSetGroup4"/>
  <p:tag name="FONTSETGROUPCLASSNAME" val="FontSetGroup1"/>
  <p:tag name="SHAPECLASSNAME" val="ObjectFull"/>
  <p:tag name="SHAPECLASSPROTECTIONTYPE" val="0"/>
  <p:tag name="COLORS" val="-2;-2;-2;-2;-1;-2"/>
</p:tagLst>
</file>

<file path=ppt/tags/tag24.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5.xml><?xml version="1.0" encoding="utf-8"?>
<p:tagLst xmlns:a="http://schemas.openxmlformats.org/drawingml/2006/main" xmlns:r="http://schemas.openxmlformats.org/officeDocument/2006/relationships" xmlns:p="http://schemas.openxmlformats.org/presentationml/2006/main">
  <p:tag name="FONT" val="Reg6a"/>
  <p:tag name="FONTSETCLASSNAME" val="FontSet1"/>
  <p:tag name="COLORSETCLASSNAME" val="ColorSet1"/>
  <p:tag name="SCRIPT" val="1"/>
  <p:tag name="FIELDS" val="REM_ANL;"/>
  <p:tag name="MLI" val="1"/>
  <p:tag name="SHAPESETGROUPCLASSNAME" val="ShapeSetGroup1"/>
  <p:tag name="SHAPESETCLASSNAME" val="ThreeObjects"/>
  <p:tag name="COLORSETGROUPCLASSNAME" val="ColorSetGroup5"/>
  <p:tag name="FONTSETGROUPCLASSNAME" val="FontSetGroup1"/>
  <p:tag name="SHAPECLASSNAME" val="Attachment"/>
  <p:tag name="SHAPECLASSPROTECTIONTYPE" val="3"/>
  <p:tag name="COLORS" val="-2;-2;-2;-2;-1;-2"/>
</p:tagLst>
</file>

<file path=ppt/tags/tag26.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FONTCOLOR" val="Black"/>
  <p:tag name="FONTCOLOR2" val="Primary"/>
  <p:tag name="COLORSETCLASSNAME" val="ColorSet2"/>
  <p:tag name="MLI" val="1"/>
  <p:tag name="SHAPESETGROUPCLASSNAME" val="ShapeSetGroup1"/>
  <p:tag name="SHAPESETCLASSNAME" val="ThreeObjects"/>
  <p:tag name="COLORSETGROUPCLASSNAME" val="ColorSetGroup5"/>
  <p:tag name="FONTSETGROUPCLASSNAME" val="FontSetGroup1"/>
  <p:tag name="SHAPECLASSNAME" val="TitleOnSlidesPredefined"/>
  <p:tag name="SHAPECLASSPROTECTIONTYPE" val="0"/>
  <p:tag name="COLORS" val="-2;-2;-2;-2;-3;-2"/>
</p:tagLst>
</file>

<file path=ppt/tags/tag27.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ThreeObjects"/>
  <p:tag name="FONTSETGROUPCLASSNAME" val="FontSetGroup1"/>
  <p:tag name="SHAPECLASSNAME" val="PageNumberOnSlides"/>
  <p:tag name="SHAPECLASSPROTECTIONTYPE" val="63"/>
  <p:tag name="COLORSETGROUPCLASSNAME" val="ColorSetGroup1"/>
</p:tagLst>
</file>

<file path=ppt/tags/tag28.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29.xml><?xml version="1.0" encoding="utf-8"?>
<p:tagLst xmlns:a="http://schemas.openxmlformats.org/drawingml/2006/main" xmlns:r="http://schemas.openxmlformats.org/officeDocument/2006/relationships" xmlns:p="http://schemas.openxmlformats.org/presentationml/2006/main">
  <p:tag name="COLORSETCLASSNAME" val="ColorSet2"/>
  <p:tag name="COLORS" val="-2;-2;-2;-2;-1;-2"/>
</p:tagLst>
</file>

<file path=ppt/tags/tag3.xml><?xml version="1.0" encoding="utf-8"?>
<p:tagLst xmlns:a="http://schemas.openxmlformats.org/drawingml/2006/main" xmlns:r="http://schemas.openxmlformats.org/officeDocument/2006/relationships" xmlns:p="http://schemas.openxmlformats.org/presentationml/2006/main">
  <p:tag name="FONT" val="Titlefont"/>
  <p:tag name="FONTSETCLASSNAME" val="FontSet1"/>
  <p:tag name="COLORS" val="-2;-2;-2;-2;TitleFontColor;-2"/>
  <p:tag name="COLORSETCLASSNAME" val="ColorSet1"/>
  <p:tag name="MLI" val="1"/>
  <p:tag name="SHAPESETGROUPCLASSNAME" val="ShapeSetGroup1"/>
  <p:tag name="SHAPESETCLASSNAME" val="Slide"/>
  <p:tag name="COLORSETGROUPCLASSNAME" val="ColorSetGroup1"/>
  <p:tag name="FONTSETGROUPCLASSNAME" val="FontSetGroup1"/>
  <p:tag name="SHAPECLASSNAME" val="TitleBox"/>
  <p:tag name="SHAPECLASSPROTECTIONTYPE" val="0"/>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vX9TiY7EZ0u8IMe2d_.3J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lh3BTRGOOU6Tpfp1dfgzT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Yt7PwOIjRkWpboqgHGnaw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U9WrRTPP9026ICFp9hXbA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8bEVUvLQQkGtE8y_Gz8DGA"/>
  <p:tag name="COLORSETCLASSNAME" val="ColorSet2"/>
  <p:tag name="COLORS" val="-2;-2;-2;-2;-1;-2"/>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0u3Nts2T1EeBCoQFT4R00Q"/>
  <p:tag name="COLORSETCLASSNAME" val="ColorSet2"/>
  <p:tag name="COLORS" val="-2;-2;Black;-1;-1;-2"/>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9IpzNyeOSUGHVOAmKABHqw"/>
  <p:tag name="COLORSETCLASSNAME" val="ColorSet2"/>
  <p:tag name="COLORS" val="-2;-2;Black;-1;-1;-2"/>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qa7ACSphBEW5pMt1kfV7YQ"/>
  <p:tag name="COLORSETCLASSNAME" val="ColorSet2"/>
  <p:tag name="COLORS" val="-2;-2;-1;-1;-1;-2"/>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8QQuCQq4I0qalgXYQvYGMw"/>
  <p:tag name="COLORSETCLASSNAME" val="ColorSet2"/>
  <p:tag name="COLORS" val="-2;-2;-1;-1;-1;-2"/>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vYWaiG2pQUyZggSyGVInIw"/>
  <p:tag name="COLORSETCLASSNAME" val="ColorSet2"/>
  <p:tag name="COLORS" val="-2;-2;-2;-2;-1;-2"/>
</p:tagLst>
</file>

<file path=ppt/tags/tag4.xml><?xml version="1.0" encoding="utf-8"?>
<p:tagLst xmlns:a="http://schemas.openxmlformats.org/drawingml/2006/main" xmlns:r="http://schemas.openxmlformats.org/officeDocument/2006/relationships" xmlns:p="http://schemas.openxmlformats.org/presentationml/2006/main">
  <p:tag name="FONT" val="TextBoxFont"/>
  <p:tag name="FONTSETCLASSNAME" val="FontSet1"/>
  <p:tag name="COLORS" val="-2;-2;-2;-2;-2;-2"/>
  <p:tag name="COLORSETCLASSNAME" val="ColorSet1"/>
  <p:tag name="MLI" val="1"/>
  <p:tag name="SHAPESETGROUPCLASSNAME" val="ShapeSetGroup1"/>
  <p:tag name="SHAPESETCLASSNAME" val="Slide"/>
  <p:tag name="COLORSETGROUPCLASSNAME" val="ColorSetGroup1"/>
  <p:tag name="FONTSETGROUPCLASSNAME" val="FontSetGroup1"/>
  <p:tag name="SHAPECLASSNAME" val="TextBox"/>
  <p:tag name="SHAPECLASSPROTECTIONTYPE" val="0"/>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GfCvBQ5xpkCUuLSEtQ0E7Q"/>
  <p:tag name="COLORSETCLASSNAME" val="ColorSet2"/>
  <p:tag name="COLORS" val="-2;-2;-2;-2;-1;-2"/>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17DA1n4vBEGPGXzkubJQQA"/>
  <p:tag name="COLORSETCLASSNAME" val="ColorSet2"/>
  <p:tag name="COLORS" val="-2;-2;-2;-2;-1;-2"/>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iQYBO7GDREaPcK39WVUGrQ"/>
  <p:tag name="COLORSETCLASSNAME" val="ColorSet2"/>
  <p:tag name="COLORS" val="-2;-2;-2;-2;-1;-2"/>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nS.SQWytkkevUYLuNSxKJw"/>
  <p:tag name="COLORSETCLASSNAME" val="ColorSet2"/>
  <p:tag name="COLORS" val="-1;-1;-2;-2;-1;-2"/>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C5B7Q4tAvUa6QSdASAIoe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9UaBhdpkyUK6xV4psetkOw"/>
  <p:tag name="COLORSETCLASSNAME" val="ColorSet2"/>
  <p:tag name="COLORS" val="-1;-1;Black;-1;-1;-2"/>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smIYQlEV8Ey4YfoJbcjJmA"/>
  <p:tag name="COLORSETCLASSNAME" val="ColorSet2"/>
  <p:tag name="COLORS" val="-1;-1;Black;-1;-1;-2"/>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46F5DyeVNkKo.EL4nHNQaw"/>
  <p:tag name="COLORSETCLASSNAME" val="ColorSet2"/>
  <p:tag name="COLORS" val="-2;-2;-2;-2;-1;-2"/>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vUkPK3OXp0alphpSR77jYQ"/>
  <p:tag name="COLORSETCLASSNAME" val="ColorSet2"/>
  <p:tag name="COLORS" val="-2;-2;-2;-2;-1;-2"/>
</p:tagLst>
</file>

<file path=ppt/tags/tag5.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1"/>
  <p:tag name="SHAPESETCLASSNAME" val="Slide"/>
  <p:tag name="COLORSETGROUPCLASSNAME" val="ColorSetGroup1"/>
  <p:tag name="FONTSETGROUPCLASSNAME" val="FontSetGroup1"/>
  <p:tag name="SHAPECLASSNAME" val="LogoOnSlides"/>
  <p:tag name="SHAPECLASSFILE" val="BoschLogo2016.emf"/>
  <p:tag name="SHAPECLASSPROTECTIONTYPE" val="15"/>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hK0WLOkhi0.y2d4eBH173w"/>
  <p:tag name="COLORSETCLASSNAME" val="ColorSet2"/>
  <p:tag name="COLORS" val="-2;-2;-2;-2;-1;-2"/>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VnSYI3FLdU2JNsBNbpg3bQ"/>
  <p:tag name="COLORSETCLASSNAME" val="ColorSet2"/>
  <p:tag name="COLORS" val="-1;-1;-1;-1;-1;-2"/>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3MPCkO56X0KoOrbeLMzlXw"/>
  <p:tag name="COLORSETCLASSNAME" val="ColorSet2"/>
  <p:tag name="COLORS" val="-2;-2;-2;-2;-1;-2"/>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vXQBaUZntk6RS917h_omPw"/>
  <p:tag name="COLORSETCLASSNAME" val="ColorSet2"/>
  <p:tag name="COLORS" val="-1;-1;-1;-1;-1;-2"/>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7iI4vFzmT0uQ64xleXKKJA"/>
  <p:tag name="COLORSETCLASSNAME" val="ColorSet2"/>
  <p:tag name="COLORS" val="-2;-2;-2;-2;-1;-2"/>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XvLWhPTGtUOTw9Fz1oL18A"/>
  <p:tag name="COLORSETCLASSNAME" val="ColorSet2"/>
  <p:tag name="COLORS" val="-1;-1;-1;-1;-1;-2"/>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p8ib2lReaEa5SnltnAn44w"/>
  <p:tag name="COLORSETCLASSNAME" val="ColorSet2"/>
  <p:tag name="COLORS" val="-2;-2;-2;-2;-1;-2"/>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gKty6AEDMkSC6fMaXcfrSg"/>
  <p:tag name="COLORSETCLASSNAME" val="ColorSet2"/>
  <p:tag name="COLORS" val="-1;-1;-2;-2;-1;-2"/>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2nHtvcrH_06ByBlgCGqLxQ"/>
  <p:tag name="COLORSETCLASSNAME" val="ColorSet2"/>
  <p:tag name="COLORS" val="-1;-1;Black;-1;-1;-2"/>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RmLQRvC.iky6.O2tVZ09cw"/>
  <p:tag name="COLORSETCLASSNAME" val="ColorSet2"/>
  <p:tag name="COLORS" val="-2;-2;-1;-1;-1;-2"/>
</p:tagLst>
</file>

<file path=ppt/tags/tag6.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1"/>
  <p:tag name="SHAPESETCLASSNAME" val="Slide"/>
  <p:tag name="COLORSETGROUPCLASSNAME" val="ColorSetGroup1"/>
  <p:tag name="FONTSETGROUPCLASSNAME" val="FontSetGroup1"/>
  <p:tag name="SHAPECLASSNAME" val="ColorBarOnSlides"/>
  <p:tag name="SHAPECLASSFILE" val="Bosch-Supergraphic-Bottom-16-9.png"/>
  <p:tag name="SHAPECLASSPROTECTIONTYPE" val="15"/>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dEbgd38MZ0SXxCDKGUdPhQ"/>
  <p:tag name="COLORSETCLASSNAME" val="ColorSet2"/>
  <p:tag name="COLORS" val="-2;-2;-1;-1;-1;-2"/>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F2dfRj.5kUWEEh4CEUzKzA"/>
  <p:tag name="COLORSETCLASSNAME" val="ColorSet2"/>
  <p:tag name="COLORS" val="-2;-2;-2;-2;-1;-2"/>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6PH9BaueLUOD0OzpWTgs7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YZ2P9aXysUS6.dtpxWd82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lZV1lofzo0i1HffeOvNFO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CPUG.65nVU2p1Eb8v7VhDA"/>
</p:tagLst>
</file>

<file path=ppt/tags/tag66.xml><?xml version="1.0" encoding="utf-8"?>
<p:tagLst xmlns:a="http://schemas.openxmlformats.org/drawingml/2006/main" xmlns:r="http://schemas.openxmlformats.org/officeDocument/2006/relationships" xmlns:p="http://schemas.openxmlformats.org/presentationml/2006/main">
  <p:tag name="FIELDS.INITIALIZED" val="1"/>
  <p:tag name="ML_1" val="RB_Sh"/>
  <p:tag name="ML_2" val="Bosch2.mcr"/>
  <p:tag name="ML_LAYOUT_RESOURCE" val="BOSCH2_16_9.mcr"/>
  <p:tag name="SHAPESETGROUPCLASSNAME" val="ShapeSetGroup1"/>
  <p:tag name="SHAPESETCLASSNAME" val="ThreeObjects"/>
  <p:tag name="COLORSETCLASSNAME" val="ColorSet2"/>
  <p:tag name="FONTSETGROUPCLASSNAME" val="FontSetGroup1"/>
  <p:tag name="STYLESETGROUPCLASSNAME" val="StyleSetGroup1"/>
  <p:tag name="MAPNAME" val="Map1"/>
  <p:tag name="CFG.LAYOUT" val="BOSCH2"/>
  <p:tag name="MLI" val="1"/>
  <p:tag name="RECTANGLE 5_SHAPECLASSPROTECTIONTYPE" val="3"/>
  <p:tag name="RECTANGLE 6_SHAPECLASSPROTECTIONTYPE" val="63"/>
  <p:tag name="RECTANGLE 7_SHAPECLASSPROTECTIONTYPE" val="63"/>
  <p:tag name="RECTANGLE 8_SHAPECLASSPROTECTIONTYPE" val="63"/>
  <p:tag name="CONTENT PLACEHOLDER 3_SHAPECLASSPROTECTIONTYPE" val="0"/>
  <p:tag name="CONTENT PLACEHOLDER 2_SHAPECLASSPROTECTIONTYPE" val="0"/>
  <p:tag name="CONTENT PLACEHOLDER 4_SHAPECLASSPROTECTIONTYPE" val="0"/>
  <p:tag name="TITLE 1_SHAPECLASSPROTECTIONTYPE" val="0"/>
  <p:tag name="CONTENT PLACEHOLDER 13_SHAPECLASSPROTECTIONTYPE" val="0"/>
  <p:tag name="CONTENT PLACEHOLDER 14_SHAPECLASSPROTECTIONTYPE" val="0"/>
  <p:tag name="CONTENT PLACEHOLDER 15_SHAPECLASSPROTECTIONTYPE" val="0"/>
  <p:tag name="PICTURE 12_SHAPECLASSPROTECTIONTYPE" val="15"/>
  <p:tag name="CONTENT PLACEHOLDER 20_SHAPECLASSPROTECTIONTYPE" val="0"/>
  <p:tag name="CONTENT PLACEHOLDER 21_SHAPECLASSPROTECTIONTYPE" val="0"/>
  <p:tag name="CONTENT PLACEHOLDER 22_SHAPECLASSPROTECTIONTYPE" val="0"/>
  <p:tag name="PICTURE 19_SHAPECLASSPROTECTIONTYPE" val="15"/>
  <p:tag name="RECTANGLE 2_SHAPECLASSPROTECTIONTYPE" val="63"/>
  <p:tag name="RECTANGLE 3_SHAPECLASSPROTECTIONTYPE" val="63"/>
  <p:tag name="RECTANGLE 4_SHAPECLASSPROTECTIONTYPE" val="63"/>
  <p:tag name="FIELD.REM_ANL.COMBOINDEX" val="0"/>
  <p:tag name="FIELD.DPT.CONTENT" val="Geschäftsbereich, Abteilung"/>
  <p:tag name="FIELD.DPT.VALUE" val="Geschäftsbereich, Abteilung | "/>
  <p:tag name="FIELD.DPT.COMBOINDEX" val="0"/>
  <p:tag name="COLORSETGROUPCLASSNAME" val="ColorSetGroup1"/>
  <p:tag name="CONFIG" val="BOSCH2"/>
  <p:tag name="NBTXT" val="1 As of 12.15   2 R&amp;D locations with &gt;50 associates, as of 12.15"/>
  <p:tag name="NBTXTC" val="1 As of 12.15   2 R&amp;D locations with &gt;50 associates, as of 12.15"/>
  <p:tag name="AGTX" val="1 As of 12.15   2 R&amp;D locations with &gt;50 associates, as of 12.15"/>
  <p:tag name="AGTXC" val="1 As of 12.15   2 R&amp;D locations with &gt;50 associates, as of 12.15"/>
</p:tagLst>
</file>

<file path=ppt/tags/tag67.xml><?xml version="1.0" encoding="utf-8"?>
<p:tagLst xmlns:a="http://schemas.openxmlformats.org/drawingml/2006/main" xmlns:r="http://schemas.openxmlformats.org/officeDocument/2006/relationships" xmlns:p="http://schemas.openxmlformats.org/presentationml/2006/main">
  <p:tag name="FONT" val="Reg6a"/>
  <p:tag name="FONTSETCLASSNAME" val="FontSet1"/>
  <p:tag name="COLORSETCLASSNAME" val="ColorSet1"/>
  <p:tag name="SCRIPT" val="1"/>
  <p:tag name="FIELDS" val="REM_ANL;"/>
  <p:tag name="MLI" val="1"/>
  <p:tag name="SHAPESETGROUPCLASSNAME" val="ShapeSetGroup1"/>
  <p:tag name="SHAPESETCLASSNAME" val="ThreeObjects"/>
  <p:tag name="COLORSETGROUPCLASSNAME" val="ColorSetGroup5"/>
  <p:tag name="FONTSETGROUPCLASSNAME" val="FontSetGroup1"/>
  <p:tag name="SHAPECLASSNAME" val="Attachment"/>
  <p:tag name="SHAPECLASSPROTECTIONTYPE" val="3"/>
  <p:tag name="COLORS" val="-2;-2;-2;-2;-1;-2"/>
</p:tagLst>
</file>

<file path=ppt/tags/tag68.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FONTCOLOR" val="Black"/>
  <p:tag name="FONTCOLOR2" val="Primary"/>
  <p:tag name="COLORSETCLASSNAME" val="ColorSet2"/>
  <p:tag name="MLI" val="1"/>
  <p:tag name="SHAPESETGROUPCLASSNAME" val="ShapeSetGroup1"/>
  <p:tag name="SHAPESETCLASSNAME" val="ThreeObjects"/>
  <p:tag name="COLORSETGROUPCLASSNAME" val="ColorSetGroup5"/>
  <p:tag name="FONTSETGROUPCLASSNAME" val="FontSetGroup1"/>
  <p:tag name="SHAPECLASSNAME" val="TitleOnSlidesPredefined"/>
  <p:tag name="SHAPECLASSPROTECTIONTYPE" val="0"/>
  <p:tag name="COLORS" val="-2;-2;-2;-2;-3;-2"/>
</p:tagLst>
</file>

<file path=ppt/tags/tag69.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ThreeObjects"/>
  <p:tag name="FONTSETGROUPCLASSNAME" val="FontSetGroup1"/>
  <p:tag name="SHAPECLASSNAME" val="PageNumberOnSlides"/>
  <p:tag name="SHAPECLASSPROTECTIONTYPE" val="63"/>
  <p:tag name="COLORSETGROUPCLASSNAME" val="ColorSetGroup1"/>
</p:tagLst>
</file>

<file path=ppt/tags/tag7.xml><?xml version="1.0" encoding="utf-8"?>
<p:tagLst xmlns:a="http://schemas.openxmlformats.org/drawingml/2006/main" xmlns:r="http://schemas.openxmlformats.org/officeDocument/2006/relationships" xmlns:p="http://schemas.openxmlformats.org/presentationml/2006/main">
  <p:tag name="FIELDS.INITIALIZED" val="1"/>
  <p:tag name="ML_1" val="RB_Sh"/>
  <p:tag name="ML_2" val="Bosch2.mcr"/>
  <p:tag name="ML_LAYOUT_RESOURCE" val="BOSCH2_16_9.mcr"/>
  <p:tag name="SHAPESETGROUPCLASSNAME" val="ShapeSetGroup1"/>
  <p:tag name="SHAPESETCLASSNAME" val="ThreeObjects"/>
  <p:tag name="COLORSETCLASSNAME" val="ColorSet2"/>
  <p:tag name="FONTSETGROUPCLASSNAME" val="FontSetGroup1"/>
  <p:tag name="STYLESETGROUPCLASSNAME" val="StyleSetGroup1"/>
  <p:tag name="MAPNAME" val="Map1"/>
  <p:tag name="CFG.LAYOUT" val="BOSCH2"/>
  <p:tag name="MLI" val="1"/>
  <p:tag name="RECTANGLE 5_SHAPECLASSPROTECTIONTYPE" val="3"/>
  <p:tag name="RECTANGLE 6_SHAPECLASSPROTECTIONTYPE" val="63"/>
  <p:tag name="RECTANGLE 7_SHAPECLASSPROTECTIONTYPE" val="63"/>
  <p:tag name="RECTANGLE 8_SHAPECLASSPROTECTIONTYPE" val="63"/>
  <p:tag name="CONTENT PLACEHOLDER 3_SHAPECLASSPROTECTIONTYPE" val="0"/>
  <p:tag name="CONTENT PLACEHOLDER 2_SHAPECLASSPROTECTIONTYPE" val="0"/>
  <p:tag name="CONTENT PLACEHOLDER 4_SHAPECLASSPROTECTIONTYPE" val="0"/>
  <p:tag name="TITLE 1_SHAPECLASSPROTECTIONTYPE" val="0"/>
  <p:tag name="CONTENT PLACEHOLDER 13_SHAPECLASSPROTECTIONTYPE" val="0"/>
  <p:tag name="CONTENT PLACEHOLDER 14_SHAPECLASSPROTECTIONTYPE" val="0"/>
  <p:tag name="CONTENT PLACEHOLDER 15_SHAPECLASSPROTECTIONTYPE" val="0"/>
  <p:tag name="PICTURE 12_SHAPECLASSPROTECTIONTYPE" val="15"/>
  <p:tag name="CONTENT PLACEHOLDER 20_SHAPECLASSPROTECTIONTYPE" val="0"/>
  <p:tag name="CONTENT PLACEHOLDER 21_SHAPECLASSPROTECTIONTYPE" val="0"/>
  <p:tag name="CONTENT PLACEHOLDER 22_SHAPECLASSPROTECTIONTYPE" val="0"/>
  <p:tag name="PICTURE 19_SHAPECLASSPROTECTIONTYPE" val="15"/>
  <p:tag name="RECTANGLE 2_SHAPECLASSPROTECTIONTYPE" val="63"/>
  <p:tag name="RECTANGLE 3_SHAPECLASSPROTECTIONTYPE" val="63"/>
  <p:tag name="RECTANGLE 4_SHAPECLASSPROTECTIONTYPE" val="63"/>
  <p:tag name="FIELD.REM_ANL.COMBOINDEX" val="0"/>
  <p:tag name="FIELD.DPT.CONTENT" val="Geschäftsbereich, Abteilung"/>
  <p:tag name="FIELD.DPT.VALUE" val="Geschäftsbereich, Abteilung | "/>
  <p:tag name="FIELD.DPT.COMBOINDEX" val="0"/>
  <p:tag name="COLORSETGROUPCLASSNAME" val="ColorSetGroup1"/>
  <p:tag name="CONFIG" val="BOSCH2"/>
  <p:tag name="NBTXT" val="1 As of 12.15   2 R&amp;D locations with &gt;50 associates, as of 12.15"/>
  <p:tag name="NBTXTC" val="1 As of 12.15   2 R&amp;D locations with &gt;50 associates, as of 12.15"/>
  <p:tag name="AGTX" val="1 As of 12.15   2 R&amp;D locations with &gt;50 associates, as of 12.15"/>
  <p:tag name="AGTXC" val="1 As of 12.15   2 R&amp;D locations with &gt;50 associates, as of 12.15"/>
</p:tagLst>
</file>

<file path=ppt/tags/tag70.xml><?xml version="1.0" encoding="utf-8"?>
<p:tagLst xmlns:a="http://schemas.openxmlformats.org/drawingml/2006/main" xmlns:r="http://schemas.openxmlformats.org/officeDocument/2006/relationships" xmlns:p="http://schemas.openxmlformats.org/presentationml/2006/main">
  <p:tag name="FIELDS.INITIALIZED" val="1"/>
  <p:tag name="ML_1" val="RB_Sh"/>
  <p:tag name="ML_2" val="Bosch2.mcr"/>
  <p:tag name="ML_LAYOUT_RESOURCE" val="BOSCH2_16_9.mcr"/>
  <p:tag name="SHAPESETGROUPCLASSNAME" val="ShapeSetGroup1"/>
  <p:tag name="SHAPESETCLASSNAME" val="ThreeObjects"/>
  <p:tag name="COLORSETCLASSNAME" val="ColorSet2"/>
  <p:tag name="FONTSETGROUPCLASSNAME" val="FontSetGroup1"/>
  <p:tag name="STYLESETGROUPCLASSNAME" val="StyleSetGroup1"/>
  <p:tag name="MAPNAME" val="Map1"/>
  <p:tag name="CFG.LAYOUT" val="BOSCH2"/>
  <p:tag name="MLI" val="1"/>
  <p:tag name="RECTANGLE 5_SHAPECLASSPROTECTIONTYPE" val="3"/>
  <p:tag name="RECTANGLE 6_SHAPECLASSPROTECTIONTYPE" val="63"/>
  <p:tag name="RECTANGLE 7_SHAPECLASSPROTECTIONTYPE" val="63"/>
  <p:tag name="RECTANGLE 8_SHAPECLASSPROTECTIONTYPE" val="63"/>
  <p:tag name="CONTENT PLACEHOLDER 3_SHAPECLASSPROTECTIONTYPE" val="0"/>
  <p:tag name="CONTENT PLACEHOLDER 2_SHAPECLASSPROTECTIONTYPE" val="0"/>
  <p:tag name="CONTENT PLACEHOLDER 4_SHAPECLASSPROTECTIONTYPE" val="0"/>
  <p:tag name="TITLE 1_SHAPECLASSPROTECTIONTYPE" val="0"/>
  <p:tag name="CONTENT PLACEHOLDER 13_SHAPECLASSPROTECTIONTYPE" val="0"/>
  <p:tag name="CONTENT PLACEHOLDER 14_SHAPECLASSPROTECTIONTYPE" val="0"/>
  <p:tag name="CONTENT PLACEHOLDER 15_SHAPECLASSPROTECTIONTYPE" val="0"/>
  <p:tag name="PICTURE 12_SHAPECLASSPROTECTIONTYPE" val="15"/>
  <p:tag name="CONTENT PLACEHOLDER 20_SHAPECLASSPROTECTIONTYPE" val="0"/>
  <p:tag name="CONTENT PLACEHOLDER 21_SHAPECLASSPROTECTIONTYPE" val="0"/>
  <p:tag name="CONTENT PLACEHOLDER 22_SHAPECLASSPROTECTIONTYPE" val="0"/>
  <p:tag name="PICTURE 19_SHAPECLASSPROTECTIONTYPE" val="15"/>
  <p:tag name="RECTANGLE 2_SHAPECLASSPROTECTIONTYPE" val="63"/>
  <p:tag name="RECTANGLE 3_SHAPECLASSPROTECTIONTYPE" val="63"/>
  <p:tag name="RECTANGLE 4_SHAPECLASSPROTECTIONTYPE" val="63"/>
  <p:tag name="FIELD.REM_ANL.COMBOINDEX" val="0"/>
  <p:tag name="FIELD.DPT.CONTENT" val="Geschäftsbereich, Abteilung"/>
  <p:tag name="FIELD.DPT.VALUE" val="Geschäftsbereich, Abteilung | "/>
  <p:tag name="FIELD.DPT.COMBOINDEX" val="0"/>
  <p:tag name="COLORSETGROUPCLASSNAME" val="ColorSetGroup1"/>
  <p:tag name="CONFIG" val="BOSCH2"/>
  <p:tag name="NBTXT" val="1 As of 12.15   2 R&amp;D locations with &gt;50 associates, as of 12.15"/>
  <p:tag name="NBTXTC" val="1 As of 12.15   2 R&amp;D locations with &gt;50 associates, as of 12.15"/>
  <p:tag name="AGTX" val="1 As of 12.15   2 R&amp;D locations with &gt;50 associates, as of 12.15"/>
  <p:tag name="AGTXC" val="1 As of 12.15   2 R&amp;D locations with &gt;50 associates, as of 12.15"/>
</p:tagLst>
</file>

<file path=ppt/tags/tag71.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FONTCOLOR" val="Black"/>
  <p:tag name="FONTCOLOR2" val="Primary"/>
  <p:tag name="COLORSETCLASSNAME" val="ColorSet2"/>
  <p:tag name="MLI" val="1"/>
  <p:tag name="SHAPESETGROUPCLASSNAME" val="ShapeSetGroup1"/>
  <p:tag name="SHAPESETCLASSNAME" val="ThreeObjects"/>
  <p:tag name="COLORSETGROUPCLASSNAME" val="ColorSetGroup5"/>
  <p:tag name="FONTSETGROUPCLASSNAME" val="FontSetGroup1"/>
  <p:tag name="SHAPECLASSNAME" val="TitleOnSlidesPredefined"/>
  <p:tag name="SHAPECLASSPROTECTIONTYPE" val="0"/>
  <p:tag name="COLORS" val="-2;-2;-2;-2;-3;-2"/>
</p:tagLst>
</file>

<file path=ppt/tags/tag72.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ThreeObjects"/>
  <p:tag name="FONTSETGROUPCLASSNAME" val="FontSetGroup1"/>
  <p:tag name="SHAPECLASSNAME" val="PageNumberOnSlides"/>
  <p:tag name="SHAPECLASSPROTECTIONTYPE" val="63"/>
  <p:tag name="COLORSETGROUPCLASSNAME" val="ColorSetGroup1"/>
</p:tagLst>
</file>

<file path=ppt/tags/tag73.xml><?xml version="1.0" encoding="utf-8"?>
<p:tagLst xmlns:a="http://schemas.openxmlformats.org/drawingml/2006/main" xmlns:r="http://schemas.openxmlformats.org/officeDocument/2006/relationships" xmlns:p="http://schemas.openxmlformats.org/presentationml/2006/main">
  <p:tag name="FIELDS.INITIALIZED" val="1"/>
  <p:tag name="ML_1" val="RB_Sh"/>
  <p:tag name="ML_2" val="Bosch2.mcr"/>
  <p:tag name="ML_LAYOUT_RESOURCE" val="BOSCH2_16_9.mcr"/>
  <p:tag name="SHAPESETGROUPCLASSNAME" val="ShapeSetGroup1"/>
  <p:tag name="SHAPESETCLASSNAME" val="ThreeObjects"/>
  <p:tag name="COLORSETCLASSNAME" val="ColorSet2"/>
  <p:tag name="FONTSETGROUPCLASSNAME" val="FontSetGroup1"/>
  <p:tag name="STYLESETGROUPCLASSNAME" val="StyleSetGroup1"/>
  <p:tag name="MAPNAME" val="Map1"/>
  <p:tag name="CFG.LAYOUT" val="BOSCH2"/>
  <p:tag name="MLI" val="1"/>
  <p:tag name="RECTANGLE 5_SHAPECLASSPROTECTIONTYPE" val="3"/>
  <p:tag name="RECTANGLE 6_SHAPECLASSPROTECTIONTYPE" val="63"/>
  <p:tag name="RECTANGLE 7_SHAPECLASSPROTECTIONTYPE" val="63"/>
  <p:tag name="RECTANGLE 8_SHAPECLASSPROTECTIONTYPE" val="63"/>
  <p:tag name="CONTENT PLACEHOLDER 3_SHAPECLASSPROTECTIONTYPE" val="0"/>
  <p:tag name="CONTENT PLACEHOLDER 2_SHAPECLASSPROTECTIONTYPE" val="0"/>
  <p:tag name="CONTENT PLACEHOLDER 4_SHAPECLASSPROTECTIONTYPE" val="0"/>
  <p:tag name="TITLE 1_SHAPECLASSPROTECTIONTYPE" val="0"/>
  <p:tag name="CONTENT PLACEHOLDER 13_SHAPECLASSPROTECTIONTYPE" val="0"/>
  <p:tag name="CONTENT PLACEHOLDER 14_SHAPECLASSPROTECTIONTYPE" val="0"/>
  <p:tag name="CONTENT PLACEHOLDER 15_SHAPECLASSPROTECTIONTYPE" val="0"/>
  <p:tag name="PICTURE 12_SHAPECLASSPROTECTIONTYPE" val="15"/>
  <p:tag name="CONTENT PLACEHOLDER 20_SHAPECLASSPROTECTIONTYPE" val="0"/>
  <p:tag name="CONTENT PLACEHOLDER 21_SHAPECLASSPROTECTIONTYPE" val="0"/>
  <p:tag name="CONTENT PLACEHOLDER 22_SHAPECLASSPROTECTIONTYPE" val="0"/>
  <p:tag name="PICTURE 19_SHAPECLASSPROTECTIONTYPE" val="15"/>
  <p:tag name="RECTANGLE 2_SHAPECLASSPROTECTIONTYPE" val="63"/>
  <p:tag name="RECTANGLE 3_SHAPECLASSPROTECTIONTYPE" val="63"/>
  <p:tag name="RECTANGLE 4_SHAPECLASSPROTECTIONTYPE" val="63"/>
  <p:tag name="FIELD.REM_ANL.COMBOINDEX" val="0"/>
  <p:tag name="FIELD.DPT.CONTENT" val="Geschäftsbereich, Abteilung"/>
  <p:tag name="FIELD.DPT.VALUE" val="Geschäftsbereich, Abteilung | "/>
  <p:tag name="FIELD.DPT.COMBOINDEX" val="0"/>
  <p:tag name="COLORSETGROUPCLASSNAME" val="ColorSetGroup1"/>
  <p:tag name="CONFIG" val="BOSCH2"/>
  <p:tag name="NBTXT" val="1 As of 12.15   2 R&amp;D locations with &gt;50 associates, as of 12.15"/>
  <p:tag name="NBTXTC" val="1 As of 12.15   2 R&amp;D locations with &gt;50 associates, as of 12.15"/>
  <p:tag name="AGTX" val="1 As of 12.15   2 R&amp;D locations with &gt;50 associates, as of 12.15"/>
  <p:tag name="AGTXC" val="1 As of 12.15   2 R&amp;D locations with &gt;50 associates, as of 12.15"/>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C5B7Q4tAvUa6QSdASAIoeA"/>
</p:tagLst>
</file>

<file path=ppt/tags/tag75.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FONTCOLOR" val="Black"/>
  <p:tag name="FONTCOLOR2" val="Primary"/>
  <p:tag name="COLORSETCLASSNAME" val="ColorSet2"/>
  <p:tag name="MLI" val="1"/>
  <p:tag name="SHAPESETGROUPCLASSNAME" val="ShapeSetGroup1"/>
  <p:tag name="SHAPESETCLASSNAME" val="ThreeObjects"/>
  <p:tag name="COLORSETGROUPCLASSNAME" val="ColorSetGroup5"/>
  <p:tag name="FONTSETGROUPCLASSNAME" val="FontSetGroup1"/>
  <p:tag name="SHAPECLASSNAME" val="TitleOnSlidesPredefined"/>
  <p:tag name="SHAPECLASSPROTECTIONTYPE" val="0"/>
  <p:tag name="COLORS" val="-2;-2;-2;-2;-3;-2"/>
</p:tagLst>
</file>

<file path=ppt/tags/tag76.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ThreeObjects"/>
  <p:tag name="FONTSETGROUPCLASSNAME" val="FontSetGroup1"/>
  <p:tag name="SHAPECLASSNAME" val="PageNumberOnSlides"/>
  <p:tag name="SHAPECLASSPROTECTIONTYPE" val="63"/>
  <p:tag name="COLORSETGROUPCLASSNAME" val="ColorSetGroup1"/>
</p:tagLst>
</file>

<file path=ppt/tags/tag77.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FONTCOLOR" val="Black"/>
  <p:tag name="FONTCOLOR2" val="Primary"/>
  <p:tag name="COLORSETCLASSNAME" val="ColorSet2"/>
  <p:tag name="MLI" val="1"/>
  <p:tag name="SHAPESETGROUPCLASSNAME" val="ShapeSetGroup1"/>
  <p:tag name="SHAPESETCLASSNAME" val="ThreeObjects"/>
  <p:tag name="COLORSETGROUPCLASSNAME" val="ColorSetGroup5"/>
  <p:tag name="FONTSETGROUPCLASSNAME" val="FontSetGroup1"/>
  <p:tag name="SHAPECLASSNAME" val="TitleOnSlidesPredefined"/>
  <p:tag name="SHAPECLASSPROTECTIONTYPE" val="0"/>
  <p:tag name="COLORS" val="-2;-2;-2;-2;-3;-2"/>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Yt7PwOIjRkWpboqgHGnaw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3drZdjAQt0mcck8BxGo3.w"/>
</p:tagLst>
</file>

<file path=ppt/tags/tag8.xml><?xml version="1.0" encoding="utf-8"?>
<p:tagLst xmlns:a="http://schemas.openxmlformats.org/drawingml/2006/main" xmlns:r="http://schemas.openxmlformats.org/officeDocument/2006/relationships" xmlns:p="http://schemas.openxmlformats.org/presentationml/2006/main">
  <p:tag name="FONT" val="Reg65"/>
  <p:tag name="FONTSETCLASSNAME" val="FontSet1"/>
  <p:tag name="COLORSETCLASSNAME" val="ColorSet1"/>
  <p:tag name="MLI" val="1"/>
  <p:tag name="SHAPESETGROUPCLASSNAME" val="ShapeSetGroup1"/>
  <p:tag name="SHAPESETCLASSNAME" val="ChapterTitle"/>
  <p:tag name="COLORSETGROUPCLASSNAME" val="ColorSetGroup2"/>
  <p:tag name="FONTSETGROUPCLASSNAME" val="FontSetGroup1"/>
  <p:tag name="SHAPECLASSNAME" val="TextOnChapterSlide"/>
  <p:tag name="SHAPECLASSPROTECTIONTYPE" val="3"/>
  <p:tag name="COLORS" val="-2;-2;-2;-2;-1;-2"/>
</p:tagLst>
</file>

<file path=ppt/tags/tag80.xml><?xml version="1.0" encoding="utf-8"?>
<p:tagLst xmlns:a="http://schemas.openxmlformats.org/drawingml/2006/main" xmlns:r="http://schemas.openxmlformats.org/officeDocument/2006/relationships" xmlns:p="http://schemas.openxmlformats.org/presentationml/2006/main">
  <p:tag name="FIELDS.INITIALIZED" val="1"/>
  <p:tag name="ML_1" val="RB_Sh"/>
  <p:tag name="ML_2" val="Bosch2.mcr"/>
  <p:tag name="ML_LAYOUT_RESOURCE" val="BOSCH2_16_9.mcr"/>
  <p:tag name="SHAPESETGROUPCLASSNAME" val="ShapeSetGroup1"/>
  <p:tag name="SHAPESETCLASSNAME" val="ThreeObjects"/>
  <p:tag name="COLORSETCLASSNAME" val="ColorSet2"/>
  <p:tag name="FONTSETGROUPCLASSNAME" val="FontSetGroup1"/>
  <p:tag name="STYLESETGROUPCLASSNAME" val="StyleSetGroup1"/>
  <p:tag name="MAPNAME" val="Map1"/>
  <p:tag name="CFG.LAYOUT" val="BOSCH2"/>
  <p:tag name="MLI" val="1"/>
  <p:tag name="RECTANGLE 5_SHAPECLASSPROTECTIONTYPE" val="3"/>
  <p:tag name="RECTANGLE 6_SHAPECLASSPROTECTIONTYPE" val="63"/>
  <p:tag name="RECTANGLE 7_SHAPECLASSPROTECTIONTYPE" val="63"/>
  <p:tag name="RECTANGLE 8_SHAPECLASSPROTECTIONTYPE" val="63"/>
  <p:tag name="CONTENT PLACEHOLDER 3_SHAPECLASSPROTECTIONTYPE" val="0"/>
  <p:tag name="CONTENT PLACEHOLDER 2_SHAPECLASSPROTECTIONTYPE" val="0"/>
  <p:tag name="CONTENT PLACEHOLDER 4_SHAPECLASSPROTECTIONTYPE" val="0"/>
  <p:tag name="TITLE 1_SHAPECLASSPROTECTIONTYPE" val="0"/>
  <p:tag name="CONTENT PLACEHOLDER 13_SHAPECLASSPROTECTIONTYPE" val="0"/>
  <p:tag name="CONTENT PLACEHOLDER 14_SHAPECLASSPROTECTIONTYPE" val="0"/>
  <p:tag name="CONTENT PLACEHOLDER 15_SHAPECLASSPROTECTIONTYPE" val="0"/>
  <p:tag name="PICTURE 12_SHAPECLASSPROTECTIONTYPE" val="15"/>
  <p:tag name="CONTENT PLACEHOLDER 20_SHAPECLASSPROTECTIONTYPE" val="0"/>
  <p:tag name="CONTENT PLACEHOLDER 21_SHAPECLASSPROTECTIONTYPE" val="0"/>
  <p:tag name="CONTENT PLACEHOLDER 22_SHAPECLASSPROTECTIONTYPE" val="0"/>
  <p:tag name="PICTURE 19_SHAPECLASSPROTECTIONTYPE" val="15"/>
  <p:tag name="RECTANGLE 2_SHAPECLASSPROTECTIONTYPE" val="63"/>
  <p:tag name="RECTANGLE 3_SHAPECLASSPROTECTIONTYPE" val="63"/>
  <p:tag name="RECTANGLE 4_SHAPECLASSPROTECTIONTYPE" val="63"/>
  <p:tag name="FIELD.REM_ANL.COMBOINDEX" val="0"/>
  <p:tag name="FIELD.DPT.CONTENT" val="Geschäftsbereich, Abteilung"/>
  <p:tag name="FIELD.DPT.VALUE" val="Geschäftsbereich, Abteilung | "/>
  <p:tag name="FIELD.DPT.COMBOINDEX" val="0"/>
  <p:tag name="COLORSETGROUPCLASSNAME" val="ColorSetGroup1"/>
  <p:tag name="CONFIG" val="BOSCH2"/>
  <p:tag name="NBTXT" val="1 As of 12.15   2 R&amp;D locations with &gt;50 associates, as of 12.15"/>
  <p:tag name="NBTXTC" val="1 As of 12.15   2 R&amp;D locations with &gt;50 associates, as of 12.15"/>
  <p:tag name="AGTX" val="1 As of 12.15   2 R&amp;D locations with &gt;50 associates, as of 12.15"/>
  <p:tag name="AGTXC" val="1 As of 12.15   2 R&amp;D locations with &gt;50 associates, as of 12.15"/>
</p:tagLst>
</file>

<file path=ppt/tags/tag81.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ThreeObjects"/>
  <p:tag name="FONTSETGROUPCLASSNAME" val="FontSetGroup1"/>
  <p:tag name="SHAPECLASSNAME" val="PageNumberOnSlides"/>
  <p:tag name="SHAPECLASSPROTECTIONTYPE" val="63"/>
  <p:tag name="COLORSETGROUPCLASSNAME" val="ColorSetGroup1"/>
</p:tagLst>
</file>

<file path=ppt/tags/tag82.xml><?xml version="1.0" encoding="utf-8"?>
<p:tagLst xmlns:a="http://schemas.openxmlformats.org/drawingml/2006/main" xmlns:r="http://schemas.openxmlformats.org/officeDocument/2006/relationships" xmlns:p="http://schemas.openxmlformats.org/presentationml/2006/main">
  <p:tag name="COLORS" val="-2;-2;-2;-2;-1;-2"/>
  <p:tag name="COLORSETCLASSNAME" val="ColorSet2"/>
</p:tagLst>
</file>

<file path=ppt/tags/tag83.xml><?xml version="1.0" encoding="utf-8"?>
<p:tagLst xmlns:a="http://schemas.openxmlformats.org/drawingml/2006/main" xmlns:r="http://schemas.openxmlformats.org/officeDocument/2006/relationships" xmlns:p="http://schemas.openxmlformats.org/presentationml/2006/main">
  <p:tag name="FONT" val="Reg28"/>
  <p:tag name="FONTSETCLASSNAME" val="FontSet1"/>
  <p:tag name="FONTCOLOR" val="Black"/>
  <p:tag name="FONTCOLOR2" val="Primary"/>
  <p:tag name="COLORSETCLASSNAME" val="ColorSet2"/>
  <p:tag name="MLI" val="1"/>
  <p:tag name="SHAPESETGROUPCLASSNAME" val="ShapeSetGroup1"/>
  <p:tag name="SHAPESETCLASSNAME" val="ThreeObjects"/>
  <p:tag name="COLORSETGROUPCLASSNAME" val="ColorSetGroup5"/>
  <p:tag name="FONTSETGROUPCLASSNAME" val="FontSetGroup1"/>
  <p:tag name="SHAPECLASSNAME" val="TitleOnSlidesPredefined"/>
  <p:tag name="SHAPECLASSPROTECTIONTYPE" val="0"/>
  <p:tag name="COLORS" val="-2;-2;-2;-2;-3;-2"/>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JZ.ttSaxCUa0LwHFp4fap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vAoWs58ju0.NhXeeXx7q1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JZ.ttSaxCUa0LwHFp4fap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vAoWs58ju0.NhXeeXx7q1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JZ.ttSaxCUa0LwHFp4fap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vAoWs58ju0.NhXeeXx7q1Q"/>
</p:tagLst>
</file>

<file path=ppt/tags/tag9.xml><?xml version="1.0" encoding="utf-8"?>
<p:tagLst xmlns:a="http://schemas.openxmlformats.org/drawingml/2006/main" xmlns:r="http://schemas.openxmlformats.org/officeDocument/2006/relationships" xmlns:p="http://schemas.openxmlformats.org/presentationml/2006/main">
  <p:tag name="FONT" val="Reg12"/>
  <p:tag name="FONTSETCLASSNAME" val="FontSet1"/>
  <p:tag name="COLORS" val="-2;-2;-2;-2;DarkGray2;-2"/>
  <p:tag name="COLORSETCLASSNAME" val="ColorSet1"/>
  <p:tag name="SCRIPT" val="1"/>
  <p:tag name="MLI" val="1"/>
  <p:tag name="SHAPESETGROUPCLASSNAME" val="ShapeSetGroup1"/>
  <p:tag name="SHAPESETCLASSNAME" val="ThreeObjects"/>
  <p:tag name="FONTSETGROUPCLASSNAME" val="FontSetGroup1"/>
  <p:tag name="SHAPECLASSNAME" val="PageNumberOnSlides"/>
  <p:tag name="SHAPECLASSPROTECTIONTYPE" val="63"/>
  <p:tag name="COLORSETGROUPCLASSNAME" val="ColorSetGroup1"/>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JZ.ttSaxCUa0LwHFp4fap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vAoWs58ju0.NhXeeXx7q1Q"/>
</p:tagLst>
</file>

<file path=ppt/theme/theme1.xml><?xml version="1.0" encoding="utf-8"?>
<a:theme xmlns:a="http://schemas.openxmlformats.org/drawingml/2006/main" name="Bosch">
  <a:themeElements>
    <a:clrScheme name="Bosch">
      <a:dk1>
        <a:srgbClr val="000000"/>
      </a:dk1>
      <a:lt1>
        <a:srgbClr val="FFFFFF"/>
      </a:lt1>
      <a:dk2>
        <a:srgbClr val="424C58"/>
      </a:dk2>
      <a:lt2>
        <a:srgbClr val="B2B3B5"/>
      </a:lt2>
      <a:accent1>
        <a:srgbClr val="3F136C"/>
      </a:accent1>
      <a:accent2>
        <a:srgbClr val="08427E"/>
      </a:accent2>
      <a:accent3>
        <a:srgbClr val="0E78C5"/>
      </a:accent3>
      <a:accent4>
        <a:srgbClr val="1399A0"/>
      </a:accent4>
      <a:accent5>
        <a:srgbClr val="67B419"/>
      </a:accent5>
      <a:accent6>
        <a:srgbClr val="0A5139"/>
      </a:accent6>
      <a:hlink>
        <a:srgbClr val="738CB4"/>
      </a:hlink>
      <a:folHlink>
        <a:srgbClr val="B0BBD0"/>
      </a:folHlink>
    </a:clrScheme>
    <a:fontScheme name="Temp">
      <a:majorFont>
        <a:latin typeface="Bosch Office Sans"/>
        <a:ea typeface="Bosch Office Sans"/>
        <a:cs typeface=""/>
      </a:majorFont>
      <a:minorFont>
        <a:latin typeface="Bosch Office Sans"/>
        <a:ea typeface="Bosch Office Sans"/>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nSpc>
            <a:spcPts val="2300"/>
          </a:lnSpc>
          <a:spcBef>
            <a:spcPts val="500"/>
          </a:spcBef>
          <a:buFontTx/>
          <a:buNone/>
          <a:defRPr dirty="0" smtClean="0"/>
        </a:defPPr>
      </a:lstStyle>
    </a:txDef>
  </a:objectDefaults>
  <a:extraClrSchemeLst>
    <a:extraClrScheme>
      <a:clrScheme name="Standarddesign 1">
        <a:dk1>
          <a:srgbClr val="000000"/>
        </a:dk1>
        <a:lt1>
          <a:srgbClr val="FFFFFF"/>
        </a:lt1>
        <a:dk2>
          <a:srgbClr val="000000"/>
        </a:dk2>
        <a:lt2>
          <a:srgbClr val="808080"/>
        </a:lt2>
        <a:accent1>
          <a:srgbClr val="153B63"/>
        </a:accent1>
        <a:accent2>
          <a:srgbClr val="425C8F"/>
        </a:accent2>
        <a:accent3>
          <a:srgbClr val="FFFFFF"/>
        </a:accent3>
        <a:accent4>
          <a:srgbClr val="000000"/>
        </a:accent4>
        <a:accent5>
          <a:srgbClr val="AAAFB7"/>
        </a:accent5>
        <a:accent6>
          <a:srgbClr val="3B5381"/>
        </a:accent6>
        <a:hlink>
          <a:srgbClr val="738CB4"/>
        </a:hlink>
        <a:folHlink>
          <a:srgbClr val="B0BBD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1139</Words>
  <Application>Microsoft Office PowerPoint</Application>
  <PresentationFormat>Custom</PresentationFormat>
  <Paragraphs>233</Paragraphs>
  <Slides>20</Slides>
  <Notes>12</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6" baseType="lpstr">
      <vt:lpstr>Helvetica Neue</vt:lpstr>
      <vt:lpstr>HelvNeue Bold for IBM</vt:lpstr>
      <vt:lpstr>HelvNeue Medium for IBM</vt:lpstr>
      <vt:lpstr>Lucida Grande</vt:lpstr>
      <vt:lpstr>MS PGothic</vt:lpstr>
      <vt:lpstr>SimSun</vt:lpstr>
      <vt:lpstr>Arial</vt:lpstr>
      <vt:lpstr>Bosch Office Sans</vt:lpstr>
      <vt:lpstr>Calibri</vt:lpstr>
      <vt:lpstr>Helvetica</vt:lpstr>
      <vt:lpstr>Symbol</vt:lpstr>
      <vt:lpstr>Webdings</vt:lpstr>
      <vt:lpstr>Wingdings</vt:lpstr>
      <vt:lpstr>Wingdings 3</vt:lpstr>
      <vt:lpstr>Bosch</vt:lpstr>
      <vt:lpstr>think-cell Slide</vt:lpstr>
      <vt:lpstr>PowerPoint Presentation</vt:lpstr>
      <vt:lpstr>PowerPoint Presentation</vt:lpstr>
      <vt:lpstr>Bosch group, sectoral key data</vt:lpstr>
      <vt:lpstr>Bosch in China key data</vt:lpstr>
      <vt:lpstr>Bosch NBT: New Business Team. Next Big Things?</vt:lpstr>
      <vt:lpstr>Traditional question: How to overcome innovators’ dilemma? </vt:lpstr>
      <vt:lpstr>Disruptions origins are often surprising</vt:lpstr>
      <vt:lpstr>Artificial Intelligence innovation model: who will dominate?</vt:lpstr>
      <vt:lpstr>Solutions A: plans to learn rather than plan to execute</vt:lpstr>
      <vt:lpstr>Zhangjiang Incubation: a case study</vt:lpstr>
      <vt:lpstr>MNC Incubator – roles &amp; responsibilities</vt:lpstr>
      <vt:lpstr>Bosch is making mobility safer, more eco-friendly and more connected </vt:lpstr>
      <vt:lpstr>IoT vision – A connected world  </vt:lpstr>
      <vt:lpstr>AI: Artificial Intelligence &amp; Augmented Intelligence – Turning sensor data into actions</vt:lpstr>
      <vt:lpstr>Data and Tech are like Yin and Yang… and more</vt:lpstr>
      <vt:lpstr>PowerPoint Presentation</vt:lpstr>
      <vt:lpstr>PowerPoint Presentation</vt:lpstr>
      <vt:lpstr>Backup</vt:lpstr>
      <vt:lpstr>Shaping the future</vt:lpstr>
      <vt:lpstr>Development of MNC’s China Innovations</vt:lpstr>
    </vt:vector>
  </TitlesOfParts>
  <Company>BOSCH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Link Silke (C/CCD)</dc:creator>
  <cp:lastModifiedBy>WOL1SGH</cp:lastModifiedBy>
  <cp:revision>410</cp:revision>
  <cp:lastPrinted>2016-04-27T14:59:00Z</cp:lastPrinted>
  <dcterms:created xsi:type="dcterms:W3CDTF">2016-04-27T14:04:00Z</dcterms:created>
  <dcterms:modified xsi:type="dcterms:W3CDTF">2016-10-13T15:10:50Z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2052-10.1.0.5603</vt:lpwstr>
  </property>
</Properties>
</file>